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85" r:id="rId4"/>
    <p:sldId id="286" r:id="rId5"/>
    <p:sldId id="275" r:id="rId6"/>
    <p:sldId id="284" r:id="rId7"/>
    <p:sldId id="27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96" y="2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How great the chasm that lay between us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How high the mountain I could not climb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In desperation I turned to Heaven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And spoke Your Name into the night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Then through the darkness, Your loving kindness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Tore through the shadows of my soul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The work is finished, The end is written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Jesus Christ, my living hope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3600" dirty="0">
                <a:solidFill>
                  <a:schemeClr val="bg1"/>
                </a:solidFill>
              </a:rPr>
              <a:t>Who could imagine so great a mercy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</a:rPr>
              <a:t>What heart could fathom such boundless grace,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</a:rPr>
              <a:t>The God </a:t>
            </a:r>
            <a:r>
              <a:rPr lang="en-US" sz="3600">
                <a:solidFill>
                  <a:schemeClr val="bg1"/>
                </a:solidFill>
              </a:rPr>
              <a:t>of ages </a:t>
            </a:r>
            <a:r>
              <a:rPr lang="en-US" sz="3600" dirty="0">
                <a:solidFill>
                  <a:schemeClr val="bg1"/>
                </a:solidFill>
              </a:rPr>
              <a:t>stepped down from glory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</a:rPr>
              <a:t>To wear my sin and bear my shame</a:t>
            </a:r>
          </a:p>
        </p:txBody>
      </p:sp>
    </p:spTree>
    <p:extLst>
      <p:ext uri="{BB962C8B-B14F-4D97-AF65-F5344CB8AC3E}">
        <p14:creationId xmlns:p14="http://schemas.microsoft.com/office/powerpoint/2010/main" val="3510201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3600" dirty="0">
                <a:solidFill>
                  <a:schemeClr val="bg1"/>
                </a:solidFill>
              </a:rPr>
              <a:t>The cross has spoken I am forgiven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</a:rPr>
              <a:t>The King of kings calls me His own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</a:rPr>
              <a:t>Beautiful Savior I’m Yours forever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</a:rPr>
              <a:t>Jesus Christ my living hope</a:t>
            </a:r>
          </a:p>
        </p:txBody>
      </p:sp>
    </p:spTree>
    <p:extLst>
      <p:ext uri="{BB962C8B-B14F-4D97-AF65-F5344CB8AC3E}">
        <p14:creationId xmlns:p14="http://schemas.microsoft.com/office/powerpoint/2010/main" val="416400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3600" i="1" dirty="0">
                <a:solidFill>
                  <a:schemeClr val="bg1"/>
                </a:solidFill>
                <a:latin typeface="+mj-lt"/>
              </a:rPr>
              <a:t>Hallelujah, praise the One who set me free</a:t>
            </a:r>
          </a:p>
          <a:p>
            <a:pPr latinLnBrk="1"/>
            <a:r>
              <a:rPr lang="en-US" sz="3600" i="1" dirty="0">
                <a:solidFill>
                  <a:schemeClr val="bg1"/>
                </a:solidFill>
                <a:latin typeface="+mj-lt"/>
              </a:rPr>
              <a:t>Hallelujah, death has lost its grip on me</a:t>
            </a:r>
          </a:p>
          <a:p>
            <a:pPr latinLnBrk="1"/>
            <a:r>
              <a:rPr lang="en-US" sz="3600" i="1" dirty="0">
                <a:solidFill>
                  <a:schemeClr val="bg1"/>
                </a:solidFill>
                <a:latin typeface="+mj-lt"/>
              </a:rPr>
              <a:t>You have broken every chain</a:t>
            </a:r>
          </a:p>
          <a:p>
            <a:pPr latinLnBrk="1"/>
            <a:r>
              <a:rPr lang="en-US" sz="3600" i="1" dirty="0">
                <a:solidFill>
                  <a:schemeClr val="bg1"/>
                </a:solidFill>
                <a:latin typeface="+mj-lt"/>
              </a:rPr>
              <a:t>There’s salvation in Your Name</a:t>
            </a:r>
          </a:p>
          <a:p>
            <a:pPr latinLnBrk="1"/>
            <a:r>
              <a:rPr lang="en-US" sz="3600" i="1" dirty="0">
                <a:solidFill>
                  <a:schemeClr val="bg1"/>
                </a:solidFill>
                <a:latin typeface="+mj-lt"/>
              </a:rPr>
              <a:t>Jesus Christ, my living hope</a:t>
            </a: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Then came the morning that sealed the promise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Your buried body began to breathe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Out of the silence the roaring Lion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Declared the grave has no claim on me</a:t>
            </a:r>
          </a:p>
        </p:txBody>
      </p:sp>
    </p:spTree>
    <p:extLst>
      <p:ext uri="{BB962C8B-B14F-4D97-AF65-F5344CB8AC3E}">
        <p14:creationId xmlns:p14="http://schemas.microsoft.com/office/powerpoint/2010/main" val="2727412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Then came the morning that sealed the promise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Your buried body began to breathe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Out of the silence the roaring Lion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Declared the grave has no claim on me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Jesus Yours is the victory</a:t>
            </a:r>
          </a:p>
        </p:txBody>
      </p:sp>
    </p:spTree>
    <p:extLst>
      <p:ext uri="{BB962C8B-B14F-4D97-AF65-F5344CB8AC3E}">
        <p14:creationId xmlns:p14="http://schemas.microsoft.com/office/powerpoint/2010/main" val="1589998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212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106</cp:revision>
  <dcterms:created xsi:type="dcterms:W3CDTF">2006-08-16T00:00:00Z</dcterms:created>
  <dcterms:modified xsi:type="dcterms:W3CDTF">2023-04-09T04:18:18Z</dcterms:modified>
</cp:coreProperties>
</file>