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96" y="3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 It was my cross You bore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So I could live in the freedom You died for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And now my life is Yours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And I will sing of Your goodness forevermore</a:t>
            </a:r>
          </a:p>
        </p:txBody>
      </p:sp>
    </p:spTree>
    <p:extLst>
      <p:ext uri="{BB962C8B-B14F-4D97-AF65-F5344CB8AC3E}">
        <p14:creationId xmlns:p14="http://schemas.microsoft.com/office/powerpoint/2010/main" val="3825909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Worthy is Your Name, Jesus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You deserve the praise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i="1" dirty="0">
                <a:solidFill>
                  <a:schemeClr val="bg1"/>
                </a:solidFill>
              </a:rPr>
              <a:t>Worthy is Your Name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And now my shame is gone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I stand amazed in Your love undeniable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Your grace goes on and 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And I will sing of Your goodness forever more</a:t>
            </a:r>
          </a:p>
        </p:txBody>
      </p:sp>
    </p:spTree>
    <p:extLst>
      <p:ext uri="{BB962C8B-B14F-4D97-AF65-F5344CB8AC3E}">
        <p14:creationId xmlns:p14="http://schemas.microsoft.com/office/powerpoint/2010/main" val="2474531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numCol="1"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We exalt You, Lord, above all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As Your Glory fills </a:t>
            </a:r>
            <a:r>
              <a:rPr lang="en-US" sz="4000">
                <a:solidFill>
                  <a:schemeClr val="bg1"/>
                </a:solidFill>
              </a:rPr>
              <a:t>our hearts</a:t>
            </a:r>
            <a:endParaRPr lang="en-US" sz="40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You alone deserve our praise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</a:rPr>
              <a:t>You're the Name above all names</a:t>
            </a:r>
          </a:p>
        </p:txBody>
      </p:sp>
    </p:spTree>
    <p:extLst>
      <p:ext uri="{BB962C8B-B14F-4D97-AF65-F5344CB8AC3E}">
        <p14:creationId xmlns:p14="http://schemas.microsoft.com/office/powerpoint/2010/main" val="1997736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98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26</cp:revision>
  <dcterms:created xsi:type="dcterms:W3CDTF">2006-08-16T00:00:00Z</dcterms:created>
  <dcterms:modified xsi:type="dcterms:W3CDTF">2023-04-09T04:23:43Z</dcterms:modified>
</cp:coreProperties>
</file>