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3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Here I am, and I have come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thank you, Lord for all You’ve done;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paid the price at Calvary,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shed Your blood, You set me free;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 greater Love was ever shown,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 better life ever was laid down.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And I will always love Your Name.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I will always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took my sin, You took my shame,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drank my cup, You bore my pain;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broke the curse, You broke the chains.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victory from death You rose again;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not by works, but by Your grace,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clothe me now in Your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298571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bid me come, You make me whole,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give me peace, You restore my soul;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fill me up, and when I’m full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give me more ‘til I overflow;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made me to be like You,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do the works of the Father, too.</a:t>
            </a:r>
          </a:p>
        </p:txBody>
      </p:sp>
    </p:spTree>
    <p:extLst>
      <p:ext uri="{BB962C8B-B14F-4D97-AF65-F5344CB8AC3E}">
        <p14:creationId xmlns:p14="http://schemas.microsoft.com/office/powerpoint/2010/main" val="335000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love You, I love You, My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love You, I love to sing Your praise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love You, we love You, our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love You, because You </a:t>
            </a:r>
            <a:r>
              <a:rPr lang="en-US" sz="4000">
                <a:solidFill>
                  <a:schemeClr val="bg1"/>
                </a:solidFill>
              </a:rPr>
              <a:t>first loved us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14</cp:revision>
  <dcterms:created xsi:type="dcterms:W3CDTF">2006-08-16T00:00:00Z</dcterms:created>
  <dcterms:modified xsi:type="dcterms:W3CDTF">2023-04-09T04:06:57Z</dcterms:modified>
</cp:coreProperties>
</file>