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4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Word </a:t>
            </a:r>
            <a:r>
              <a:rPr lang="en-US" sz="4000">
                <a:solidFill>
                  <a:schemeClr val="bg1"/>
                </a:solidFill>
                <a:latin typeface="+mj-lt"/>
              </a:rPr>
              <a:t>is Truth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God You cannot lie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faithfulness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Love won’t be denied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live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never walk alone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Comforter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You I’ve found my home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We worship You our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We worship You our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We worship You our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We worship You our God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Father, You're the best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You brought us back to life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You paid the price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The blood of Jesus Christ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You made a way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Gave us innocence for shame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We are now in Christ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The Word is yes and amen</a:t>
            </a:r>
          </a:p>
        </p:txBody>
      </p:sp>
    </p:spTree>
    <p:extLst>
      <p:ext uri="{BB962C8B-B14F-4D97-AF65-F5344CB8AC3E}">
        <p14:creationId xmlns:p14="http://schemas.microsoft.com/office/powerpoint/2010/main" val="267341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of my	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every	season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God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a reason to	 sing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a reason to worship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worship You my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worship You my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worship You my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worship You my God</a:t>
            </a:r>
          </a:p>
        </p:txBody>
      </p:sp>
    </p:spTree>
    <p:extLst>
      <p:ext uri="{BB962C8B-B14F-4D97-AF65-F5344CB8AC3E}">
        <p14:creationId xmlns:p14="http://schemas.microsoft.com/office/powerpoint/2010/main" val="262188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58</cp:revision>
  <dcterms:created xsi:type="dcterms:W3CDTF">2006-08-16T00:00:00Z</dcterms:created>
  <dcterms:modified xsi:type="dcterms:W3CDTF">2023-03-17T23:34:39Z</dcterms:modified>
</cp:coreProperties>
</file>