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85" r:id="rId5"/>
    <p:sldId id="286" r:id="rId6"/>
    <p:sldId id="284" r:id="rId7"/>
    <p:sldId id="27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02" y="3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400" dirty="0">
                <a:solidFill>
                  <a:schemeClr val="bg1"/>
                </a:solidFill>
                <a:latin typeface="+mj-lt"/>
              </a:rPr>
              <a:t>Your word is Truth</a:t>
            </a:r>
          </a:p>
          <a:p>
            <a:pPr latinLnBrk="1"/>
            <a:r>
              <a:rPr lang="en-US" sz="4400" dirty="0">
                <a:solidFill>
                  <a:schemeClr val="bg1"/>
                </a:solidFill>
                <a:latin typeface="+mj-lt"/>
              </a:rPr>
              <a:t>My God You can not lie</a:t>
            </a:r>
          </a:p>
          <a:p>
            <a:pPr latinLnBrk="1"/>
            <a:r>
              <a:rPr lang="en-US" sz="4400" dirty="0">
                <a:solidFill>
                  <a:schemeClr val="bg1"/>
                </a:solidFill>
                <a:latin typeface="+mj-lt"/>
              </a:rPr>
              <a:t>Your faithfulness</a:t>
            </a:r>
          </a:p>
          <a:p>
            <a:pPr latinLnBrk="1"/>
            <a:r>
              <a:rPr lang="en-US" sz="4400" dirty="0">
                <a:solidFill>
                  <a:schemeClr val="bg1"/>
                </a:solidFill>
                <a:latin typeface="+mj-lt"/>
              </a:rPr>
              <a:t>Your love won’t be denied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400" dirty="0">
                <a:solidFill>
                  <a:schemeClr val="bg1"/>
                </a:solidFill>
              </a:rPr>
              <a:t>I live in You</a:t>
            </a:r>
          </a:p>
          <a:p>
            <a:pPr latinLnBrk="1"/>
            <a:r>
              <a:rPr lang="en-US" sz="4400" dirty="0">
                <a:solidFill>
                  <a:schemeClr val="bg1"/>
                </a:solidFill>
              </a:rPr>
              <a:t>I never walk alone</a:t>
            </a:r>
          </a:p>
          <a:p>
            <a:pPr latinLnBrk="1"/>
            <a:r>
              <a:rPr lang="en-US" sz="4400" dirty="0">
                <a:solidFill>
                  <a:schemeClr val="bg1"/>
                </a:solidFill>
              </a:rPr>
              <a:t>My Comforter</a:t>
            </a:r>
          </a:p>
          <a:p>
            <a:pPr latinLnBrk="1"/>
            <a:r>
              <a:rPr lang="en-US" sz="4400" dirty="0">
                <a:solidFill>
                  <a:schemeClr val="bg1"/>
                </a:solidFill>
              </a:rPr>
              <a:t>In You I’ve found my Home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400" i="1" dirty="0">
                <a:solidFill>
                  <a:schemeClr val="bg1"/>
                </a:solidFill>
                <a:latin typeface="+mj-lt"/>
              </a:rPr>
              <a:t>We worship You our God</a:t>
            </a:r>
          </a:p>
          <a:p>
            <a:pPr latinLnBrk="1"/>
            <a:r>
              <a:rPr lang="en-US" sz="4400" i="1" dirty="0">
                <a:solidFill>
                  <a:schemeClr val="bg1"/>
                </a:solidFill>
                <a:latin typeface="+mj-lt"/>
              </a:rPr>
              <a:t>We worship You our God</a:t>
            </a:r>
          </a:p>
          <a:p>
            <a:pPr latinLnBrk="1"/>
            <a:r>
              <a:rPr lang="en-US" sz="4400" i="1" dirty="0">
                <a:solidFill>
                  <a:schemeClr val="bg1"/>
                </a:solidFill>
                <a:latin typeface="+mj-lt"/>
              </a:rPr>
              <a:t>We worship You our God</a:t>
            </a:r>
          </a:p>
          <a:p>
            <a:pPr latinLnBrk="1"/>
            <a:r>
              <a:rPr lang="en-US" sz="4400" i="1" dirty="0">
                <a:solidFill>
                  <a:schemeClr val="bg1"/>
                </a:solidFill>
                <a:latin typeface="+mj-lt"/>
              </a:rPr>
              <a:t>We worship You our God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400" dirty="0">
                <a:solidFill>
                  <a:schemeClr val="bg1"/>
                </a:solidFill>
                <a:latin typeface="+mj-lt"/>
              </a:rPr>
              <a:t>Father, You're the best</a:t>
            </a:r>
            <a:br>
              <a:rPr lang="en-US" sz="4400" dirty="0">
                <a:solidFill>
                  <a:schemeClr val="bg1"/>
                </a:solidFill>
                <a:latin typeface="+mj-lt"/>
              </a:rPr>
            </a:br>
            <a:r>
              <a:rPr lang="en-US" sz="4400" dirty="0">
                <a:solidFill>
                  <a:schemeClr val="bg1"/>
                </a:solidFill>
                <a:latin typeface="+mj-lt"/>
              </a:rPr>
              <a:t>You brought us back to life</a:t>
            </a:r>
            <a:br>
              <a:rPr lang="en-US" sz="4400" dirty="0">
                <a:solidFill>
                  <a:schemeClr val="bg1"/>
                </a:solidFill>
                <a:latin typeface="+mj-lt"/>
              </a:rPr>
            </a:br>
            <a:r>
              <a:rPr lang="en-US" sz="4400" dirty="0">
                <a:solidFill>
                  <a:schemeClr val="bg1"/>
                </a:solidFill>
                <a:latin typeface="+mj-lt"/>
              </a:rPr>
              <a:t>You paid the price</a:t>
            </a:r>
            <a:br>
              <a:rPr lang="en-US" sz="4400" dirty="0">
                <a:solidFill>
                  <a:schemeClr val="bg1"/>
                </a:solidFill>
                <a:latin typeface="+mj-lt"/>
              </a:rPr>
            </a:br>
            <a:r>
              <a:rPr lang="en-US" sz="4400" dirty="0">
                <a:solidFill>
                  <a:schemeClr val="bg1"/>
                </a:solidFill>
                <a:latin typeface="+mj-lt"/>
              </a:rPr>
              <a:t>The blood of Jesus Christ</a:t>
            </a:r>
          </a:p>
        </p:txBody>
      </p:sp>
    </p:spTree>
    <p:extLst>
      <p:ext uri="{BB962C8B-B14F-4D97-AF65-F5344CB8AC3E}">
        <p14:creationId xmlns:p14="http://schemas.microsoft.com/office/powerpoint/2010/main" val="351020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400" dirty="0">
                <a:solidFill>
                  <a:schemeClr val="bg1"/>
                </a:solidFill>
                <a:latin typeface="+mj-lt"/>
              </a:rPr>
              <a:t>You made a way</a:t>
            </a:r>
            <a:br>
              <a:rPr lang="en-US" sz="4400" dirty="0">
                <a:solidFill>
                  <a:schemeClr val="bg1"/>
                </a:solidFill>
                <a:latin typeface="+mj-lt"/>
              </a:rPr>
            </a:br>
            <a:r>
              <a:rPr lang="en-US" sz="4400" dirty="0">
                <a:solidFill>
                  <a:schemeClr val="bg1"/>
                </a:solidFill>
                <a:latin typeface="+mj-lt"/>
              </a:rPr>
              <a:t>Gave us innocence for shame</a:t>
            </a:r>
            <a:br>
              <a:rPr lang="en-US" sz="4400" dirty="0">
                <a:solidFill>
                  <a:schemeClr val="bg1"/>
                </a:solidFill>
                <a:latin typeface="+mj-lt"/>
              </a:rPr>
            </a:br>
            <a:r>
              <a:rPr lang="en-US" sz="4400" dirty="0">
                <a:solidFill>
                  <a:schemeClr val="bg1"/>
                </a:solidFill>
                <a:latin typeface="+mj-lt"/>
              </a:rPr>
              <a:t>We are now in Christ</a:t>
            </a:r>
            <a:br>
              <a:rPr lang="en-US" sz="4400" dirty="0">
                <a:solidFill>
                  <a:schemeClr val="bg1"/>
                </a:solidFill>
                <a:latin typeface="+mj-lt"/>
              </a:rPr>
            </a:br>
            <a:r>
              <a:rPr lang="en-US" sz="4400" dirty="0">
                <a:solidFill>
                  <a:schemeClr val="bg1"/>
                </a:solidFill>
                <a:latin typeface="+mj-lt"/>
              </a:rPr>
              <a:t>The Word is yes and amen</a:t>
            </a:r>
          </a:p>
        </p:txBody>
      </p:sp>
    </p:spTree>
    <p:extLst>
      <p:ext uri="{BB962C8B-B14F-4D97-AF65-F5344CB8AC3E}">
        <p14:creationId xmlns:p14="http://schemas.microsoft.com/office/powerpoint/2010/main" val="416400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3800" dirty="0">
                <a:solidFill>
                  <a:schemeClr val="bg1"/>
                </a:solidFill>
              </a:rPr>
              <a:t>All of my life</a:t>
            </a:r>
          </a:p>
          <a:p>
            <a:pPr latinLnBrk="1"/>
            <a:r>
              <a:rPr lang="en-US" sz="3800" dirty="0">
                <a:solidFill>
                  <a:schemeClr val="bg1"/>
                </a:solidFill>
              </a:rPr>
              <a:t>In every season</a:t>
            </a:r>
          </a:p>
          <a:p>
            <a:pPr latinLnBrk="1"/>
            <a:r>
              <a:rPr lang="en-US" sz="3800" dirty="0">
                <a:solidFill>
                  <a:schemeClr val="bg1"/>
                </a:solidFill>
              </a:rPr>
              <a:t>You are my God</a:t>
            </a:r>
          </a:p>
          <a:p>
            <a:pPr latinLnBrk="1"/>
            <a:r>
              <a:rPr lang="en-US" sz="3800" dirty="0">
                <a:solidFill>
                  <a:schemeClr val="bg1"/>
                </a:solidFill>
              </a:rPr>
              <a:t>I have a reason to sing</a:t>
            </a:r>
          </a:p>
          <a:p>
            <a:pPr latinLnBrk="1"/>
            <a:r>
              <a:rPr lang="en-US" sz="3800" dirty="0">
                <a:solidFill>
                  <a:schemeClr val="bg1"/>
                </a:solidFill>
              </a:rPr>
              <a:t>I have a reason to worship</a:t>
            </a:r>
          </a:p>
        </p:txBody>
      </p:sp>
    </p:spTree>
    <p:extLst>
      <p:ext uri="{BB962C8B-B14F-4D97-AF65-F5344CB8AC3E}">
        <p14:creationId xmlns:p14="http://schemas.microsoft.com/office/powerpoint/2010/main" val="2727412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400" i="1" dirty="0">
                <a:solidFill>
                  <a:schemeClr val="bg1"/>
                </a:solidFill>
              </a:rPr>
              <a:t>I worship You my God</a:t>
            </a:r>
          </a:p>
          <a:p>
            <a:pPr latinLnBrk="1"/>
            <a:r>
              <a:rPr lang="en-US" sz="4400" i="1" dirty="0">
                <a:solidFill>
                  <a:schemeClr val="bg1"/>
                </a:solidFill>
              </a:rPr>
              <a:t>I worship You my God</a:t>
            </a:r>
          </a:p>
          <a:p>
            <a:pPr latinLnBrk="1"/>
            <a:r>
              <a:rPr lang="en-US" sz="4400" i="1" dirty="0">
                <a:solidFill>
                  <a:schemeClr val="bg1"/>
                </a:solidFill>
              </a:rPr>
              <a:t>I worship You my God</a:t>
            </a:r>
          </a:p>
          <a:p>
            <a:pPr latinLnBrk="1"/>
            <a:r>
              <a:rPr lang="en-US" sz="4400" i="1" dirty="0">
                <a:solidFill>
                  <a:schemeClr val="bg1"/>
                </a:solidFill>
              </a:rPr>
              <a:t>I worship You my God</a:t>
            </a:r>
          </a:p>
        </p:txBody>
      </p:sp>
    </p:spTree>
    <p:extLst>
      <p:ext uri="{BB962C8B-B14F-4D97-AF65-F5344CB8AC3E}">
        <p14:creationId xmlns:p14="http://schemas.microsoft.com/office/powerpoint/2010/main" val="1589998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142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104</cp:revision>
  <dcterms:created xsi:type="dcterms:W3CDTF">2006-08-16T00:00:00Z</dcterms:created>
  <dcterms:modified xsi:type="dcterms:W3CDTF">2023-03-17T23:36:12Z</dcterms:modified>
</cp:coreProperties>
</file>