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us to be apart was never what You wanted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This is what Your heart, heart was longing for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It’s what You died for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us to be Yours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1DBF4F7-6126-7070-819F-08E035AC6B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2748"/>
              </p:ext>
            </p:extLst>
          </p:nvPr>
        </p:nvGraphicFramePr>
        <p:xfrm>
          <a:off x="98425" y="98425"/>
          <a:ext cx="70008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2" imgW="700200" imgH="297000" progId="Package">
                  <p:embed/>
                </p:oleObj>
              </mc:Choice>
              <mc:Fallback>
                <p:oleObj name="Packager Shell Object" showAsIcon="1" r:id="rId2" imgW="700200" imgH="2970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700088" cy="29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Yes, Lord, I’m Yours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Yes, Lord, forever I am Yours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1DBF4F7-6126-7070-819F-08E035AC6B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425" y="98425"/>
          <a:ext cx="70008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2" imgW="700200" imgH="297000" progId="Package">
                  <p:embed/>
                </p:oleObj>
              </mc:Choice>
              <mc:Fallback>
                <p:oleObj name="Packager Shell Object" showAsIcon="1" r:id="rId2" imgW="700200" imgH="297000" progId="Package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1DBF4F7-6126-7070-819F-08E035AC6B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700088" cy="29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673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who I am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The Bride of Christ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the Lover of my soul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can’t wait to see Your face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On our Wedding Day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1DBF4F7-6126-7070-819F-08E035AC6B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425" y="98425"/>
          <a:ext cx="70008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2" imgW="700200" imgH="297000" progId="Package">
                  <p:embed/>
                </p:oleObj>
              </mc:Choice>
              <mc:Fallback>
                <p:oleObj name="Packager Shell Object" showAsIcon="1" r:id="rId2" imgW="700200" imgH="297000" progId="Package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1DBF4F7-6126-7070-819F-08E035AC6B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700088" cy="29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498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You hold me in Your arms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feel Your warm embrace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You whisper how You love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how you long for this hope fulfilled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1DBF4F7-6126-7070-819F-08E035AC6B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425" y="98425"/>
          <a:ext cx="70008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2" imgW="700200" imgH="297000" progId="Package">
                  <p:embed/>
                </p:oleObj>
              </mc:Choice>
              <mc:Fallback>
                <p:oleObj name="Packager Shell Object" showAsIcon="1" r:id="rId2" imgW="700200" imgH="297000" progId="Package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1DBF4F7-6126-7070-819F-08E035AC6B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700088" cy="29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35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/: My equal and My bride :/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will come again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can’t deny my bone and flesh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/: My equal and My bride :/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Thank you for your devotion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died for you to experience my joy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1DBF4F7-6126-7070-819F-08E035AC6B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425" y="98425"/>
          <a:ext cx="70008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2" imgW="700200" imgH="297000" progId="Package">
                  <p:embed/>
                </p:oleObj>
              </mc:Choice>
              <mc:Fallback>
                <p:oleObj name="Packager Shell Object" showAsIcon="1" r:id="rId2" imgW="700200" imgH="297000" progId="Package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1DBF4F7-6126-7070-819F-08E035AC6B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700088" cy="29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47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Come away, Come away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Come away with Me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1DBF4F7-6126-7070-819F-08E035AC6B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425" y="98425"/>
          <a:ext cx="70008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2" imgW="700200" imgH="297000" progId="Package">
                  <p:embed/>
                </p:oleObj>
              </mc:Choice>
              <mc:Fallback>
                <p:oleObj name="Packager Shell Object" showAsIcon="1" r:id="rId2" imgW="700200" imgH="297000" progId="Package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1DBF4F7-6126-7070-819F-08E035AC6B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700088" cy="29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1735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145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51</cp:revision>
  <dcterms:created xsi:type="dcterms:W3CDTF">2006-08-16T00:00:00Z</dcterms:created>
  <dcterms:modified xsi:type="dcterms:W3CDTF">2023-02-25T09:26:15Z</dcterms:modified>
</cp:coreProperties>
</file>