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3" r:id="rId3"/>
    <p:sldId id="274" r:id="rId4"/>
    <p:sldId id="275" r:id="rId5"/>
    <p:sldId id="276" r:id="rId6"/>
    <p:sldId id="277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us to be apart was never what You wanted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what Your heart, heart was longing for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It’s what You died for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us to be Yours</a:t>
            </a:r>
          </a:p>
        </p:txBody>
      </p:sp>
    </p:spTree>
    <p:extLst>
      <p:ext uri="{BB962C8B-B14F-4D97-AF65-F5344CB8AC3E}">
        <p14:creationId xmlns:p14="http://schemas.microsoft.com/office/powerpoint/2010/main" val="72712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Yes, Lord, I’m Yours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Yes, Lord, forever I am Yours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who I am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Bride of Christ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the Lover of my soul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can’t wait to see Your face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 our Wedding Day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You hold me in Your arms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feel Your warm embrace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You whisper how You love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how you long for this hope fulfilled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/: My equal and My bride :/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will come again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can’t deny my bone and flesh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/: My equal and My bride :/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Thank you for your devotion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died for you to experience my joy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Come away, Come away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Come away with Me</a:t>
            </a:r>
          </a:p>
        </p:txBody>
      </p:sp>
    </p:spTree>
    <p:extLst>
      <p:ext uri="{BB962C8B-B14F-4D97-AF65-F5344CB8AC3E}">
        <p14:creationId xmlns:p14="http://schemas.microsoft.com/office/powerpoint/2010/main" val="59857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145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108</cp:revision>
  <dcterms:created xsi:type="dcterms:W3CDTF">2006-08-16T00:00:00Z</dcterms:created>
  <dcterms:modified xsi:type="dcterms:W3CDTF">2023-02-25T09:28:30Z</dcterms:modified>
</cp:coreProperties>
</file>