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3" r:id="rId3"/>
    <p:sldId id="278" r:id="rId4"/>
    <p:sldId id="276" r:id="rId5"/>
    <p:sldId id="284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3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ca m-ai ales</a:t>
            </a:r>
          </a:p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ca m-ai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salvat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deplin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mi-ai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-ai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oprit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Pretul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meu Tu l-ai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platit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ca m-ai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iertat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ca m-ai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chemat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Sangele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fost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varsat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M-a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curatat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Si-a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zdrobit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tot omul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vechi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749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Glorios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Tu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Tu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luminezi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cararea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Imi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dai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victorie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Si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frumusetea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Ta,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Splendoarea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cerului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E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stralucirea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Fiului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Una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in El,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una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i="1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4000" i="1" dirty="0">
                <a:solidFill>
                  <a:schemeClr val="bg1"/>
                </a:solidFill>
                <a:latin typeface="+mj-lt"/>
              </a:rPr>
              <a:t> in El</a:t>
            </a:r>
          </a:p>
        </p:txBody>
      </p:sp>
    </p:spTree>
    <p:extLst>
      <p:ext uri="{BB962C8B-B14F-4D97-AF65-F5344CB8AC3E}">
        <p14:creationId xmlns:p14="http://schemas.microsoft.com/office/powerpoint/2010/main" val="43296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ca m-ai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spalat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Mana Ta m-a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ridicat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Drumul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Tau mi-ai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aratat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M-ai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asezat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izvorul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vietii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noi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 err="1">
                <a:solidFill>
                  <a:schemeClr val="bg1"/>
                </a:solidFill>
                <a:latin typeface="+mj-lt"/>
              </a:rPr>
              <a:t>Bucurie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gasit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credinta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zidit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puterea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dragostei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Tu ai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strapuns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adanc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360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Worthy is the Lamb, Seated on the throne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crown You now with many crowns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 reign victorious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High and lifted up, Jesus, son of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The Darling of Heaven crucified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Worthy is the Lamb, 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2169661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151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93</cp:revision>
  <dcterms:created xsi:type="dcterms:W3CDTF">2006-08-16T00:00:00Z</dcterms:created>
  <dcterms:modified xsi:type="dcterms:W3CDTF">2023-02-12T15:20:34Z</dcterms:modified>
</cp:coreProperties>
</file>