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83" r:id="rId3"/>
    <p:sldId id="278" r:id="rId4"/>
    <p:sldId id="276" r:id="rId5"/>
    <p:sldId id="284" r:id="rId6"/>
    <p:sldId id="28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3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dirty="0" err="1">
                <a:solidFill>
                  <a:schemeClr val="bg1"/>
                </a:solidFill>
                <a:latin typeface="+mj-lt"/>
              </a:rPr>
              <a:t>Multumesc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ca m-ai ales</a:t>
            </a:r>
          </a:p>
          <a:p>
            <a:pPr latinLnBrk="1"/>
            <a:r>
              <a:rPr lang="en-US" dirty="0" err="1">
                <a:solidFill>
                  <a:schemeClr val="bg1"/>
                </a:solidFill>
                <a:latin typeface="+mj-lt"/>
              </a:rPr>
              <a:t>Multumesc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ca m-ai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salvat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deplin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mi-ai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dat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Nu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-ai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oprit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dirty="0" err="1">
                <a:solidFill>
                  <a:schemeClr val="bg1"/>
                </a:solidFill>
                <a:latin typeface="+mj-lt"/>
              </a:rPr>
              <a:t>Pretul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meu Tu l-ai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platit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dirty="0" err="1">
                <a:solidFill>
                  <a:schemeClr val="bg1"/>
                </a:solidFill>
                <a:latin typeface="+mj-lt"/>
              </a:rPr>
              <a:t>Multumesc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ca m-ai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iertat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dirty="0" err="1">
                <a:solidFill>
                  <a:schemeClr val="bg1"/>
                </a:solidFill>
                <a:latin typeface="+mj-lt"/>
              </a:rPr>
              <a:t>Multumesc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ca m-ai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chemat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dirty="0" err="1">
                <a:solidFill>
                  <a:schemeClr val="bg1"/>
                </a:solidFill>
                <a:latin typeface="+mj-lt"/>
              </a:rPr>
              <a:t>Sangele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ce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-a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fost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varsat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M-a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curatat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Si-a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zdrobit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tot omul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vechi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7496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800" i="1" dirty="0" err="1">
                <a:solidFill>
                  <a:schemeClr val="bg1"/>
                </a:solidFill>
                <a:latin typeface="+mj-lt"/>
              </a:rPr>
              <a:t>Glorios</a:t>
            </a:r>
            <a:r>
              <a:rPr lang="en-US" sz="2800" i="1" dirty="0">
                <a:solidFill>
                  <a:schemeClr val="bg1"/>
                </a:solidFill>
                <a:latin typeface="+mj-lt"/>
              </a:rPr>
              <a:t> Tu </a:t>
            </a:r>
            <a:r>
              <a:rPr lang="en-US" sz="2800" i="1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2800" i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i="1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2800" i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i="1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n-US" sz="28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+mj-lt"/>
              </a:rPr>
              <a:t>mea</a:t>
            </a:r>
            <a:endParaRPr lang="en-US" sz="28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Tu </a:t>
            </a:r>
            <a:r>
              <a:rPr lang="en-US" sz="2800" i="1" dirty="0" err="1">
                <a:solidFill>
                  <a:schemeClr val="bg1"/>
                </a:solidFill>
                <a:latin typeface="+mj-lt"/>
              </a:rPr>
              <a:t>luminezi</a:t>
            </a:r>
            <a:r>
              <a:rPr lang="en-US" sz="28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+mj-lt"/>
              </a:rPr>
              <a:t>cararea</a:t>
            </a:r>
            <a:r>
              <a:rPr lang="en-US" sz="28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+mj-lt"/>
              </a:rPr>
              <a:t>mea</a:t>
            </a:r>
            <a:endParaRPr lang="en-US" sz="28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2800" i="1" dirty="0" err="1">
                <a:solidFill>
                  <a:schemeClr val="bg1"/>
                </a:solidFill>
                <a:latin typeface="+mj-lt"/>
              </a:rPr>
              <a:t>Imi</a:t>
            </a:r>
            <a:r>
              <a:rPr lang="en-US" sz="28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+mj-lt"/>
              </a:rPr>
              <a:t>dai</a:t>
            </a:r>
            <a:r>
              <a:rPr lang="en-US" sz="28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+mj-lt"/>
              </a:rPr>
              <a:t>victorie</a:t>
            </a:r>
            <a:endParaRPr lang="en-US" sz="28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Si </a:t>
            </a:r>
            <a:r>
              <a:rPr lang="en-US" sz="2800" i="1" dirty="0" err="1">
                <a:solidFill>
                  <a:schemeClr val="bg1"/>
                </a:solidFill>
                <a:latin typeface="+mj-lt"/>
              </a:rPr>
              <a:t>frumusetea</a:t>
            </a:r>
            <a:r>
              <a:rPr lang="en-US" sz="2800" i="1" dirty="0">
                <a:solidFill>
                  <a:schemeClr val="bg1"/>
                </a:solidFill>
                <a:latin typeface="+mj-lt"/>
              </a:rPr>
              <a:t> Ta, </a:t>
            </a:r>
            <a:r>
              <a:rPr lang="en-US" sz="2800" i="1" dirty="0" err="1">
                <a:solidFill>
                  <a:schemeClr val="bg1"/>
                </a:solidFill>
                <a:latin typeface="+mj-lt"/>
              </a:rPr>
              <a:t>Splendoarea</a:t>
            </a:r>
            <a:r>
              <a:rPr lang="en-US" sz="28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+mj-lt"/>
              </a:rPr>
              <a:t>cerului</a:t>
            </a:r>
            <a:endParaRPr lang="en-US" sz="28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E </a:t>
            </a:r>
            <a:r>
              <a:rPr lang="en-US" sz="2800" i="1" dirty="0" err="1">
                <a:solidFill>
                  <a:schemeClr val="bg1"/>
                </a:solidFill>
                <a:latin typeface="+mj-lt"/>
              </a:rPr>
              <a:t>stralucirea</a:t>
            </a:r>
            <a:r>
              <a:rPr lang="en-US" sz="28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+mj-lt"/>
              </a:rPr>
              <a:t>Fiului</a:t>
            </a:r>
            <a:endParaRPr lang="en-US" sz="28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Una </a:t>
            </a:r>
            <a:r>
              <a:rPr lang="en-US" sz="2800" i="1" dirty="0" err="1">
                <a:solidFill>
                  <a:schemeClr val="bg1"/>
                </a:solidFill>
                <a:latin typeface="+mj-lt"/>
              </a:rPr>
              <a:t>suntem</a:t>
            </a:r>
            <a:r>
              <a:rPr lang="en-US" sz="2800" i="1" dirty="0">
                <a:solidFill>
                  <a:schemeClr val="bg1"/>
                </a:solidFill>
                <a:latin typeface="+mj-lt"/>
              </a:rPr>
              <a:t> in El, </a:t>
            </a:r>
            <a:r>
              <a:rPr lang="en-US" sz="2800" i="1" dirty="0" err="1">
                <a:solidFill>
                  <a:schemeClr val="bg1"/>
                </a:solidFill>
                <a:latin typeface="+mj-lt"/>
              </a:rPr>
              <a:t>una</a:t>
            </a:r>
            <a:r>
              <a:rPr lang="en-US" sz="28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+mj-lt"/>
              </a:rPr>
              <a:t>suntem</a:t>
            </a:r>
            <a:r>
              <a:rPr lang="en-US" sz="2800" i="1" dirty="0">
                <a:solidFill>
                  <a:schemeClr val="bg1"/>
                </a:solidFill>
                <a:latin typeface="+mj-lt"/>
              </a:rPr>
              <a:t> in El</a:t>
            </a:r>
          </a:p>
        </p:txBody>
      </p:sp>
    </p:spTree>
    <p:extLst>
      <p:ext uri="{BB962C8B-B14F-4D97-AF65-F5344CB8AC3E}">
        <p14:creationId xmlns:p14="http://schemas.microsoft.com/office/powerpoint/2010/main" val="432966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dirty="0" err="1">
                <a:solidFill>
                  <a:schemeClr val="bg1"/>
                </a:solidFill>
                <a:latin typeface="+mj-lt"/>
              </a:rPr>
              <a:t>Multumesc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ca m-ai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spalat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Mana Ta m-a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ridicat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dirty="0" err="1">
                <a:solidFill>
                  <a:schemeClr val="bg1"/>
                </a:solidFill>
                <a:latin typeface="+mj-lt"/>
              </a:rPr>
              <a:t>Drumul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Tau mi-ai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aratat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M-ai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asezat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In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izvorul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vietii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noi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074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dirty="0" err="1">
                <a:solidFill>
                  <a:schemeClr val="bg1"/>
                </a:solidFill>
                <a:latin typeface="+mj-lt"/>
              </a:rPr>
              <a:t>Bucurie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am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gasit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In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credinta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am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zidit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Cu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puterea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dragostei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Tu ai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strapuns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In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adanc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inima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mea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360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Worthy is the Lamb, Seated on the throne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We crown You now with many crowns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You reign victorious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High and lifted up, Jesus, son of God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The Darling of Heaven crucified</a:t>
            </a:r>
          </a:p>
          <a:p>
            <a:pPr latinLnBrk="1"/>
            <a:r>
              <a:rPr lang="en-US" sz="2800" i="1" dirty="0">
                <a:solidFill>
                  <a:schemeClr val="bg1"/>
                </a:solidFill>
                <a:latin typeface="+mj-lt"/>
              </a:rPr>
              <a:t>Worthy is the Lamb, Worthy is the Lamb</a:t>
            </a:r>
          </a:p>
        </p:txBody>
      </p:sp>
    </p:spTree>
    <p:extLst>
      <p:ext uri="{BB962C8B-B14F-4D97-AF65-F5344CB8AC3E}">
        <p14:creationId xmlns:p14="http://schemas.microsoft.com/office/powerpoint/2010/main" val="2169661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151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Claudiu Cauneac</cp:lastModifiedBy>
  <cp:revision>94</cp:revision>
  <dcterms:created xsi:type="dcterms:W3CDTF">2006-08-16T00:00:00Z</dcterms:created>
  <dcterms:modified xsi:type="dcterms:W3CDTF">2023-02-12T15:22:42Z</dcterms:modified>
</cp:coreProperties>
</file>