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84" y="1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Lover of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You will never let me go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taken me from the miry clay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Set my feet upon the Rock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now I know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love me, You have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Though the world may fall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You’ll never let me go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Savior, my closest	Friend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worship you through the very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 Jesus, You're water to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You always cause me to grow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planted me in the stream of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now my leaves they will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 ever, ever run dry</a:t>
            </a:r>
          </a:p>
        </p:txBody>
      </p:sp>
    </p:spTree>
    <p:extLst>
      <p:ext uri="{BB962C8B-B14F-4D97-AF65-F5344CB8AC3E}">
        <p14:creationId xmlns:p14="http://schemas.microsoft.com/office/powerpoint/2010/main" val="422225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46</cp:revision>
  <dcterms:created xsi:type="dcterms:W3CDTF">2006-08-16T00:00:00Z</dcterms:created>
  <dcterms:modified xsi:type="dcterms:W3CDTF">2023-02-25T05:27:53Z</dcterms:modified>
</cp:coreProperties>
</file>