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0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Domnul e puterea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Bogatia mea e 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Pot sa vad iubirea Lui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Totul este nou in El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Aleluia,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Mielului ce-a fost jertfit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Aleluia,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El prin noi e proslavit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600" dirty="0">
                <a:solidFill>
                  <a:schemeClr val="bg1"/>
                </a:solidFill>
                <a:latin typeface="+mj-lt"/>
              </a:rPr>
              <a:t>Viata noua El mi-a dat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600" dirty="0">
                <a:solidFill>
                  <a:schemeClr val="bg1"/>
                </a:solidFill>
                <a:latin typeface="+mj-lt"/>
              </a:rPr>
              <a:t>Totul este innoit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600" dirty="0">
                <a:solidFill>
                  <a:schemeClr val="bg1"/>
                </a:solidFill>
                <a:latin typeface="+mj-lt"/>
              </a:rPr>
              <a:t>Imbracat in omul nou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600" dirty="0">
                <a:solidFill>
                  <a:schemeClr val="bg1"/>
                </a:solidFill>
                <a:latin typeface="+mj-lt"/>
              </a:rPr>
              <a:t>Eu sunt fiul Lui in veci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76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600" dirty="0">
                <a:solidFill>
                  <a:schemeClr val="bg1"/>
                </a:solidFill>
                <a:latin typeface="+mj-lt"/>
              </a:rPr>
              <a:t>Tu ai devenit pacat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600" dirty="0">
                <a:solidFill>
                  <a:schemeClr val="bg1"/>
                </a:solidFill>
                <a:latin typeface="+mj-lt"/>
              </a:rPr>
              <a:t>Ca sa fiu neprihanit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600" dirty="0">
                <a:solidFill>
                  <a:schemeClr val="bg1"/>
                </a:solidFill>
                <a:latin typeface="+mj-lt"/>
              </a:rPr>
              <a:t>Dupa cum esti Tu, Isus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600">
                <a:solidFill>
                  <a:schemeClr val="bg1"/>
                </a:solidFill>
                <a:latin typeface="+mj-lt"/>
              </a:rPr>
              <a:t>Suntem noi pe-acest pamant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932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69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120</cp:revision>
  <dcterms:created xsi:type="dcterms:W3CDTF">2006-08-16T00:00:00Z</dcterms:created>
  <dcterms:modified xsi:type="dcterms:W3CDTF">2023-02-25T23:40:37Z</dcterms:modified>
</cp:coreProperties>
</file>