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4" r:id="rId4"/>
    <p:sldId id="277" r:id="rId5"/>
    <p:sldId id="27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02" y="334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O holy night, the stars are brightly shining;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It is the night of our dear Savior’s birth!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Long lay the world in sin and error pining,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Till You appeared and the soul felt its worth. 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A thrill of hope, the weary soul rejoices,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For yonder breaks a new and glorious morn.</a:t>
            </a:r>
          </a:p>
        </p:txBody>
      </p:sp>
    </p:spTree>
    <p:extLst>
      <p:ext uri="{BB962C8B-B14F-4D97-AF65-F5344CB8AC3E}">
        <p14:creationId xmlns:p14="http://schemas.microsoft.com/office/powerpoint/2010/main" val="2323502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</a:rPr>
              <a:t>Christ, You’re my Lord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</a:rPr>
              <a:t>My hope and my salvation 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</a:rPr>
              <a:t>/: Your power and glory 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</a:rPr>
              <a:t>I evermore proclaim :/</a:t>
            </a:r>
          </a:p>
        </p:txBody>
      </p:sp>
    </p:spTree>
    <p:extLst>
      <p:ext uri="{BB962C8B-B14F-4D97-AF65-F5344CB8AC3E}">
        <p14:creationId xmlns:p14="http://schemas.microsoft.com/office/powerpoint/2010/main" val="4062709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Truly You taught us to love one another;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Your law is love and Your Gospel is peace.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Chains did You break and set us free forever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And in Your Name all oppression did cease.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Sweet hymns of joy in grateful chorus raise we,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Let all within us praise Your holy Name!</a:t>
            </a:r>
          </a:p>
        </p:txBody>
      </p:sp>
    </p:spTree>
    <p:extLst>
      <p:ext uri="{BB962C8B-B14F-4D97-AF65-F5344CB8AC3E}">
        <p14:creationId xmlns:p14="http://schemas.microsoft.com/office/powerpoint/2010/main" val="3851292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</a:rPr>
              <a:t>Christ, You’re our Lord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</a:rPr>
              <a:t>We praise Your Name forever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</a:rPr>
              <a:t>/: Your power and glory 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</a:rPr>
              <a:t>We evermore proclaim :/</a:t>
            </a:r>
          </a:p>
        </p:txBody>
      </p:sp>
    </p:spTree>
    <p:extLst>
      <p:ext uri="{BB962C8B-B14F-4D97-AF65-F5344CB8AC3E}">
        <p14:creationId xmlns:p14="http://schemas.microsoft.com/office/powerpoint/2010/main" val="3288833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The Son of God, You came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That we may	be born again the same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Never to die, </a:t>
            </a:r>
            <a:r>
              <a:rPr lang="en-US" sz="4000">
                <a:solidFill>
                  <a:schemeClr val="bg1"/>
                </a:solidFill>
              </a:rPr>
              <a:t>but have </a:t>
            </a:r>
            <a:r>
              <a:rPr lang="en-US" sz="4000" dirty="0">
                <a:solidFill>
                  <a:schemeClr val="bg1"/>
                </a:solidFill>
              </a:rPr>
              <a:t>eternal life</a:t>
            </a:r>
          </a:p>
        </p:txBody>
      </p:sp>
    </p:spTree>
    <p:extLst>
      <p:ext uri="{BB962C8B-B14F-4D97-AF65-F5344CB8AC3E}">
        <p14:creationId xmlns:p14="http://schemas.microsoft.com/office/powerpoint/2010/main" val="1861533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177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Claudiu Cauneac</cp:lastModifiedBy>
  <cp:revision>115</cp:revision>
  <dcterms:created xsi:type="dcterms:W3CDTF">2006-08-16T00:00:00Z</dcterms:created>
  <dcterms:modified xsi:type="dcterms:W3CDTF">2023-01-02T06:56:49Z</dcterms:modified>
</cp:coreProperties>
</file>