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4" r:id="rId4"/>
    <p:sldId id="277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O holy night, the stars are brightly shining;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It is the night of our dear Savior’s birth!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Long lay the world in sin and error pining,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Till You appeared and the soul felt its worth.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 thrill of hope, the weary soul rejoices,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For yonder breaks a new and glorious morn.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Christ, You’re my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My hope and my salvation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/: Your power and glory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I evermore proclaim :/</a:t>
            </a:r>
          </a:p>
        </p:txBody>
      </p:sp>
    </p:spTree>
    <p:extLst>
      <p:ext uri="{BB962C8B-B14F-4D97-AF65-F5344CB8AC3E}">
        <p14:creationId xmlns:p14="http://schemas.microsoft.com/office/powerpoint/2010/main" val="406270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Truly You taught us to love one another;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Your law is love and Your Gospel is peace.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Chains did You break and set us free forever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And in Your Name all oppression did cease.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Sweet hymns of joy in grateful chorus raise we,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Let all within us praise Your holy Name!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Christ, You’re our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We praise Your Name forever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/: Your power and glory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We evermore proclaim :/</a:t>
            </a:r>
          </a:p>
        </p:txBody>
      </p:sp>
    </p:spTree>
    <p:extLst>
      <p:ext uri="{BB962C8B-B14F-4D97-AF65-F5344CB8AC3E}">
        <p14:creationId xmlns:p14="http://schemas.microsoft.com/office/powerpoint/2010/main" val="328883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The Son of God, You came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That we may be born again the same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Never to die, </a:t>
            </a:r>
            <a:r>
              <a:rPr lang="en-US">
                <a:solidFill>
                  <a:schemeClr val="bg1"/>
                </a:solidFill>
              </a:rPr>
              <a:t>but have </a:t>
            </a:r>
            <a:r>
              <a:rPr lang="en-US" dirty="0">
                <a:solidFill>
                  <a:schemeClr val="bg1"/>
                </a:solidFill>
              </a:rPr>
              <a:t>eternal life</a:t>
            </a:r>
          </a:p>
        </p:txBody>
      </p:sp>
    </p:spTree>
    <p:extLst>
      <p:ext uri="{BB962C8B-B14F-4D97-AF65-F5344CB8AC3E}">
        <p14:creationId xmlns:p14="http://schemas.microsoft.com/office/powerpoint/2010/main" val="186153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176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114</cp:revision>
  <dcterms:created xsi:type="dcterms:W3CDTF">2006-08-16T00:00:00Z</dcterms:created>
  <dcterms:modified xsi:type="dcterms:W3CDTF">2023-01-02T06:56:32Z</dcterms:modified>
</cp:coreProperties>
</file>