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33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gave Your life for mine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Nailed to the cross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crucified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All the sin and shame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have dealt with my old man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are the treasure I've found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My reason for living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my whole life's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Becoming an offering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To You, Lord, who are worthy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All praise to You, Lord, most high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All praise to You, Lord, You are my life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All praise to You, Jesus Christ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High King of Heaven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My King forever</a:t>
            </a:r>
          </a:p>
        </p:txBody>
      </p:sp>
    </p:spTree>
    <p:extLst>
      <p:ext uri="{BB962C8B-B14F-4D97-AF65-F5344CB8AC3E}">
        <p14:creationId xmlns:p14="http://schemas.microsoft.com/office/powerpoint/2010/main" val="105635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gave us a new pure heart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The veil in between was torn apart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Your life that we live in the flesh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Now we live by Your Faith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opened the way</a:t>
            </a:r>
          </a:p>
        </p:txBody>
      </p:sp>
    </p:spTree>
    <p:extLst>
      <p:ext uri="{BB962C8B-B14F-4D97-AF65-F5344CB8AC3E}">
        <p14:creationId xmlns:p14="http://schemas.microsoft.com/office/powerpoint/2010/main" val="247453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lift my voice, I say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are my life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are my joy and I love You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4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lift my voice, I say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am so glad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I’ve been brought back to </a:t>
            </a:r>
            <a:r>
              <a:rPr lang="en-US" sz="4000">
                <a:solidFill>
                  <a:schemeClr val="bg1"/>
                </a:solidFill>
              </a:rPr>
              <a:t>know You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3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22</cp:revision>
  <dcterms:created xsi:type="dcterms:W3CDTF">2006-08-16T00:00:00Z</dcterms:created>
  <dcterms:modified xsi:type="dcterms:W3CDTF">2023-01-02T07:08:48Z</dcterms:modified>
</cp:coreProperties>
</file>