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4" r:id="rId4"/>
    <p:sldId id="275" r:id="rId5"/>
    <p:sldId id="276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0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God rest ye merry gentlemen let nothing you dismay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Remember Christ our Savior was born on Christmas day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To save us all from Satan’s power when we were gone astray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Oh, tidings of Comfort and Joy, Comfort and Joy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Oh, tidings of Comfort and Joy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You have come for us, sweet Jesus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You’re the Hope for all mankind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You have come for us, the Messiah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Born to give us Life</a:t>
            </a:r>
          </a:p>
        </p:txBody>
      </p:sp>
    </p:spTree>
    <p:extLst>
      <p:ext uri="{BB962C8B-B14F-4D97-AF65-F5344CB8AC3E}">
        <p14:creationId xmlns:p14="http://schemas.microsoft.com/office/powerpoint/2010/main" val="336772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From God our Heavenly Father a blessed angel came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And unto certain shepherds brought tidings of the same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How that in Bethlehem was born the Son of God by name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Oh, tidings of Comfort and Joy, Comfort and Joy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Oh, tidings of Comfort and Joy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You have come for us, sweet Jesus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You’re the Hope for all mankind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You have come for us, the Messiah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Born to give us Life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All the angels sing “Alleluia!”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Jesus Christ is Lord!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With all the sons we sing “Alleluia!”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 are Christ the Lord!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You have come for us, sweet Jesus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You’re the Hope for all mankind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You have come for us, the Messiah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Born to give us Life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  <a:latin typeface="+mj-lt"/>
              </a:rPr>
              <a:t>[He is born to give us Life]</a:t>
            </a:r>
          </a:p>
        </p:txBody>
      </p:sp>
    </p:spTree>
    <p:extLst>
      <p:ext uri="{BB962C8B-B14F-4D97-AF65-F5344CB8AC3E}">
        <p14:creationId xmlns:p14="http://schemas.microsoft.com/office/powerpoint/2010/main" val="210857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All the angels sing “Alleluia!”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Jesus Christ is Lord!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With all the sons we sing “Alleluia!”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 are Christ the Lord!</a:t>
            </a:r>
          </a:p>
        </p:txBody>
      </p:sp>
    </p:spTree>
    <p:extLst>
      <p:ext uri="{BB962C8B-B14F-4D97-AF65-F5344CB8AC3E}">
        <p14:creationId xmlns:p14="http://schemas.microsoft.com/office/powerpoint/2010/main" val="196076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240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110</cp:revision>
  <dcterms:created xsi:type="dcterms:W3CDTF">2006-08-16T00:00:00Z</dcterms:created>
  <dcterms:modified xsi:type="dcterms:W3CDTF">2022-12-09T23:39:19Z</dcterms:modified>
</cp:coreProperties>
</file>