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75" r:id="rId3"/>
    <p:sldId id="273" r:id="rId4"/>
    <p:sldId id="27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84" y="119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>
              <a:lnSpc>
                <a:spcPct val="150000"/>
              </a:lnSpc>
              <a:spcBef>
                <a:spcPts val="0"/>
              </a:spcBef>
            </a:pPr>
            <a:r>
              <a:rPr lang="en-US" sz="3600" dirty="0">
                <a:solidFill>
                  <a:schemeClr val="bg1"/>
                </a:solidFill>
              </a:rPr>
              <a:t>Joy to the world! the Lord is come;</a:t>
            </a:r>
          </a:p>
          <a:p>
            <a:pPr latinLnBrk="1">
              <a:lnSpc>
                <a:spcPct val="150000"/>
              </a:lnSpc>
              <a:spcBef>
                <a:spcPts val="0"/>
              </a:spcBef>
            </a:pPr>
            <a:r>
              <a:rPr lang="en-US" sz="3600" dirty="0">
                <a:solidFill>
                  <a:schemeClr val="bg1"/>
                </a:solidFill>
              </a:rPr>
              <a:t>Let earth receive her King;</a:t>
            </a:r>
          </a:p>
          <a:p>
            <a:pPr latinLnBrk="1">
              <a:lnSpc>
                <a:spcPct val="150000"/>
              </a:lnSpc>
              <a:spcBef>
                <a:spcPts val="0"/>
              </a:spcBef>
            </a:pPr>
            <a:r>
              <a:rPr lang="en-US" sz="3600" dirty="0">
                <a:solidFill>
                  <a:schemeClr val="bg1"/>
                </a:solidFill>
              </a:rPr>
              <a:t>Let every heart prepare him room,</a:t>
            </a:r>
          </a:p>
          <a:p>
            <a:pPr latinLnBrk="1">
              <a:lnSpc>
                <a:spcPct val="150000"/>
              </a:lnSpc>
              <a:spcBef>
                <a:spcPts val="0"/>
              </a:spcBef>
            </a:pPr>
            <a:r>
              <a:rPr lang="en-US" sz="3600" dirty="0">
                <a:solidFill>
                  <a:schemeClr val="bg1"/>
                </a:solidFill>
              </a:rPr>
              <a:t>And heaven and nature sing,</a:t>
            </a:r>
          </a:p>
          <a:p>
            <a:pPr latinLnBrk="1">
              <a:lnSpc>
                <a:spcPct val="150000"/>
              </a:lnSpc>
              <a:spcBef>
                <a:spcPts val="0"/>
              </a:spcBef>
            </a:pPr>
            <a:r>
              <a:rPr lang="en-US" sz="3600" dirty="0">
                <a:solidFill>
                  <a:schemeClr val="bg1"/>
                </a:solidFill>
              </a:rPr>
              <a:t>And heaven and nature sing,</a:t>
            </a:r>
          </a:p>
          <a:p>
            <a:pPr latinLnBrk="1">
              <a:lnSpc>
                <a:spcPct val="150000"/>
              </a:lnSpc>
              <a:spcBef>
                <a:spcPts val="0"/>
              </a:spcBef>
            </a:pPr>
            <a:r>
              <a:rPr lang="en-US" sz="3600" dirty="0">
                <a:solidFill>
                  <a:schemeClr val="bg1"/>
                </a:solidFill>
              </a:rPr>
              <a:t>And heaven, and heaven, and nature sing.</a:t>
            </a:r>
          </a:p>
        </p:txBody>
      </p:sp>
    </p:spTree>
    <p:extLst>
      <p:ext uri="{BB962C8B-B14F-4D97-AF65-F5344CB8AC3E}">
        <p14:creationId xmlns:p14="http://schemas.microsoft.com/office/powerpoint/2010/main" val="38512920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>
              <a:lnSpc>
                <a:spcPct val="150000"/>
              </a:lnSpc>
              <a:spcBef>
                <a:spcPts val="0"/>
              </a:spcBef>
            </a:pPr>
            <a:r>
              <a:rPr lang="en-US" sz="3600" dirty="0">
                <a:solidFill>
                  <a:schemeClr val="bg1"/>
                </a:solidFill>
              </a:rPr>
              <a:t>Joy to the world! the </a:t>
            </a:r>
            <a:r>
              <a:rPr lang="en-US" sz="3600" dirty="0" err="1">
                <a:solidFill>
                  <a:schemeClr val="bg1"/>
                </a:solidFill>
              </a:rPr>
              <a:t>Saviour</a:t>
            </a:r>
            <a:r>
              <a:rPr lang="en-US" sz="3600" dirty="0">
                <a:solidFill>
                  <a:schemeClr val="bg1"/>
                </a:solidFill>
              </a:rPr>
              <a:t> reigns;</a:t>
            </a:r>
          </a:p>
          <a:p>
            <a:pPr latinLnBrk="1">
              <a:lnSpc>
                <a:spcPct val="150000"/>
              </a:lnSpc>
              <a:spcBef>
                <a:spcPts val="0"/>
              </a:spcBef>
            </a:pPr>
            <a:r>
              <a:rPr lang="en-US" sz="3600" dirty="0">
                <a:solidFill>
                  <a:schemeClr val="bg1"/>
                </a:solidFill>
              </a:rPr>
              <a:t>Let men their songs employ;</a:t>
            </a:r>
          </a:p>
          <a:p>
            <a:pPr latinLnBrk="1">
              <a:lnSpc>
                <a:spcPct val="150000"/>
              </a:lnSpc>
              <a:spcBef>
                <a:spcPts val="0"/>
              </a:spcBef>
            </a:pPr>
            <a:r>
              <a:rPr lang="en-US" sz="3600" dirty="0">
                <a:solidFill>
                  <a:schemeClr val="bg1"/>
                </a:solidFill>
              </a:rPr>
              <a:t>While fields and floods, rocks, hills, and plains</a:t>
            </a:r>
          </a:p>
          <a:p>
            <a:pPr latinLnBrk="1">
              <a:lnSpc>
                <a:spcPct val="150000"/>
              </a:lnSpc>
              <a:spcBef>
                <a:spcPts val="0"/>
              </a:spcBef>
            </a:pPr>
            <a:r>
              <a:rPr lang="en-US" sz="3600" dirty="0">
                <a:solidFill>
                  <a:schemeClr val="bg1"/>
                </a:solidFill>
              </a:rPr>
              <a:t>Repeat the sounding joy,</a:t>
            </a:r>
          </a:p>
          <a:p>
            <a:pPr latinLnBrk="1">
              <a:lnSpc>
                <a:spcPct val="150000"/>
              </a:lnSpc>
              <a:spcBef>
                <a:spcPts val="0"/>
              </a:spcBef>
            </a:pPr>
            <a:r>
              <a:rPr lang="en-US" sz="3600" dirty="0">
                <a:solidFill>
                  <a:schemeClr val="bg1"/>
                </a:solidFill>
              </a:rPr>
              <a:t>Repeat the sounding joy,</a:t>
            </a:r>
          </a:p>
          <a:p>
            <a:pPr latinLnBrk="1">
              <a:lnSpc>
                <a:spcPct val="150000"/>
              </a:lnSpc>
              <a:spcBef>
                <a:spcPts val="0"/>
              </a:spcBef>
            </a:pPr>
            <a:r>
              <a:rPr lang="en-US" sz="3600" dirty="0">
                <a:solidFill>
                  <a:schemeClr val="bg1"/>
                </a:solidFill>
              </a:rPr>
              <a:t>Repeat, repeat the sounding joy.</a:t>
            </a:r>
          </a:p>
        </p:txBody>
      </p:sp>
    </p:spTree>
    <p:extLst>
      <p:ext uri="{BB962C8B-B14F-4D97-AF65-F5344CB8AC3E}">
        <p14:creationId xmlns:p14="http://schemas.microsoft.com/office/powerpoint/2010/main" val="2323502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>
              <a:lnSpc>
                <a:spcPct val="150000"/>
              </a:lnSpc>
              <a:spcBef>
                <a:spcPts val="0"/>
              </a:spcBef>
            </a:pPr>
            <a:r>
              <a:rPr lang="en-US" sz="3600" dirty="0">
                <a:solidFill>
                  <a:schemeClr val="bg1"/>
                </a:solidFill>
              </a:rPr>
              <a:t>No more let sins and sorrows grow,</a:t>
            </a:r>
          </a:p>
          <a:p>
            <a:pPr latinLnBrk="1">
              <a:lnSpc>
                <a:spcPct val="150000"/>
              </a:lnSpc>
              <a:spcBef>
                <a:spcPts val="0"/>
              </a:spcBef>
            </a:pPr>
            <a:r>
              <a:rPr lang="en-US" sz="3600" dirty="0">
                <a:solidFill>
                  <a:schemeClr val="bg1"/>
                </a:solidFill>
              </a:rPr>
              <a:t>Nor thorns infest the ground;</a:t>
            </a:r>
          </a:p>
          <a:p>
            <a:pPr latinLnBrk="1">
              <a:lnSpc>
                <a:spcPct val="150000"/>
              </a:lnSpc>
              <a:spcBef>
                <a:spcPts val="0"/>
              </a:spcBef>
            </a:pPr>
            <a:r>
              <a:rPr lang="en-US" sz="3600">
                <a:solidFill>
                  <a:schemeClr val="bg1"/>
                </a:solidFill>
              </a:rPr>
              <a:t>He’s come </a:t>
            </a:r>
            <a:r>
              <a:rPr lang="en-US" sz="3600" dirty="0">
                <a:solidFill>
                  <a:schemeClr val="bg1"/>
                </a:solidFill>
              </a:rPr>
              <a:t>to make His blessings flow</a:t>
            </a:r>
          </a:p>
          <a:p>
            <a:pPr latinLnBrk="1">
              <a:lnSpc>
                <a:spcPct val="150000"/>
              </a:lnSpc>
              <a:spcBef>
                <a:spcPts val="0"/>
              </a:spcBef>
            </a:pPr>
            <a:r>
              <a:rPr lang="en-US" sz="3600" dirty="0">
                <a:solidFill>
                  <a:schemeClr val="bg1"/>
                </a:solidFill>
              </a:rPr>
              <a:t>Far as the curse is found,</a:t>
            </a:r>
          </a:p>
          <a:p>
            <a:pPr latinLnBrk="1">
              <a:lnSpc>
                <a:spcPct val="150000"/>
              </a:lnSpc>
              <a:spcBef>
                <a:spcPts val="0"/>
              </a:spcBef>
            </a:pPr>
            <a:r>
              <a:rPr lang="en-US" sz="3600" dirty="0">
                <a:solidFill>
                  <a:schemeClr val="bg1"/>
                </a:solidFill>
              </a:rPr>
              <a:t>Far as the curse is found,</a:t>
            </a:r>
          </a:p>
          <a:p>
            <a:pPr latinLnBrk="1">
              <a:lnSpc>
                <a:spcPct val="150000"/>
              </a:lnSpc>
              <a:spcBef>
                <a:spcPts val="0"/>
              </a:spcBef>
            </a:pPr>
            <a:r>
              <a:rPr lang="en-US" sz="3600" dirty="0">
                <a:solidFill>
                  <a:schemeClr val="bg1"/>
                </a:solidFill>
              </a:rPr>
              <a:t>Far as, far as, the curse is found.</a:t>
            </a:r>
          </a:p>
        </p:txBody>
      </p:sp>
    </p:spTree>
    <p:extLst>
      <p:ext uri="{BB962C8B-B14F-4D97-AF65-F5344CB8AC3E}">
        <p14:creationId xmlns:p14="http://schemas.microsoft.com/office/powerpoint/2010/main" val="33523306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>
              <a:lnSpc>
                <a:spcPct val="150000"/>
              </a:lnSpc>
              <a:spcBef>
                <a:spcPts val="0"/>
              </a:spcBef>
            </a:pPr>
            <a:r>
              <a:rPr lang="en-US" sz="3600" dirty="0">
                <a:solidFill>
                  <a:schemeClr val="bg1"/>
                </a:solidFill>
              </a:rPr>
              <a:t>He rules the world with truth and grace,</a:t>
            </a:r>
          </a:p>
          <a:p>
            <a:pPr latinLnBrk="1">
              <a:lnSpc>
                <a:spcPct val="150000"/>
              </a:lnSpc>
              <a:spcBef>
                <a:spcPts val="0"/>
              </a:spcBef>
            </a:pPr>
            <a:r>
              <a:rPr lang="en-US" sz="3600" dirty="0">
                <a:solidFill>
                  <a:schemeClr val="bg1"/>
                </a:solidFill>
              </a:rPr>
              <a:t>And makes the nations prove</a:t>
            </a:r>
          </a:p>
          <a:p>
            <a:pPr latinLnBrk="1">
              <a:lnSpc>
                <a:spcPct val="150000"/>
              </a:lnSpc>
              <a:spcBef>
                <a:spcPts val="0"/>
              </a:spcBef>
            </a:pPr>
            <a:r>
              <a:rPr lang="en-US" sz="3600" dirty="0">
                <a:solidFill>
                  <a:schemeClr val="bg1"/>
                </a:solidFill>
              </a:rPr>
              <a:t>The glories of His righteousness,</a:t>
            </a:r>
          </a:p>
          <a:p>
            <a:pPr latinLnBrk="1">
              <a:lnSpc>
                <a:spcPct val="150000"/>
              </a:lnSpc>
              <a:spcBef>
                <a:spcPts val="0"/>
              </a:spcBef>
            </a:pPr>
            <a:r>
              <a:rPr lang="en-US" sz="3600" dirty="0">
                <a:solidFill>
                  <a:schemeClr val="bg1"/>
                </a:solidFill>
              </a:rPr>
              <a:t>And wonders of His love,</a:t>
            </a:r>
          </a:p>
          <a:p>
            <a:pPr latinLnBrk="1">
              <a:lnSpc>
                <a:spcPct val="150000"/>
              </a:lnSpc>
              <a:spcBef>
                <a:spcPts val="0"/>
              </a:spcBef>
            </a:pPr>
            <a:r>
              <a:rPr lang="en-US" sz="3600" dirty="0">
                <a:solidFill>
                  <a:schemeClr val="bg1"/>
                </a:solidFill>
              </a:rPr>
              <a:t>And wonders of His love,</a:t>
            </a:r>
          </a:p>
          <a:p>
            <a:pPr latinLnBrk="1">
              <a:lnSpc>
                <a:spcPct val="150000"/>
              </a:lnSpc>
              <a:spcBef>
                <a:spcPts val="0"/>
              </a:spcBef>
            </a:pPr>
            <a:r>
              <a:rPr lang="en-US" sz="3600" dirty="0">
                <a:solidFill>
                  <a:schemeClr val="bg1"/>
                </a:solidFill>
              </a:rPr>
              <a:t>And wonders, wonders, of His love.</a:t>
            </a:r>
          </a:p>
        </p:txBody>
      </p:sp>
    </p:spTree>
    <p:extLst>
      <p:ext uri="{BB962C8B-B14F-4D97-AF65-F5344CB8AC3E}">
        <p14:creationId xmlns:p14="http://schemas.microsoft.com/office/powerpoint/2010/main" val="7721844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387</TotalTime>
  <Words>175</Words>
  <Application>Microsoft Office PowerPoint</Application>
  <PresentationFormat>Widescreen</PresentationFormat>
  <Paragraphs>24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ONEhod</dc:creator>
  <cp:lastModifiedBy>Claudiu Cauneac</cp:lastModifiedBy>
  <cp:revision>109</cp:revision>
  <dcterms:created xsi:type="dcterms:W3CDTF">2006-08-16T00:00:00Z</dcterms:created>
  <dcterms:modified xsi:type="dcterms:W3CDTF">2022-12-20T11:04:35Z</dcterms:modified>
</cp:coreProperties>
</file>