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3" r:id="rId4"/>
    <p:sldId id="2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4" y="119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Joy to the world! the Lord is come;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Let earth receive her King;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Let every heart prepare him room,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And heaven and nature sing,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And heaven and nature sing,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And heaven, and heaven, and nature sing.</a:t>
            </a:r>
          </a:p>
        </p:txBody>
      </p:sp>
    </p:spTree>
    <p:extLst>
      <p:ext uri="{BB962C8B-B14F-4D97-AF65-F5344CB8AC3E}">
        <p14:creationId xmlns:p14="http://schemas.microsoft.com/office/powerpoint/2010/main" val="3851292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Joy to the world! the </a:t>
            </a:r>
            <a:r>
              <a:rPr lang="en-US" sz="2400" dirty="0" err="1">
                <a:solidFill>
                  <a:schemeClr val="bg1"/>
                </a:solidFill>
              </a:rPr>
              <a:t>Saviour</a:t>
            </a:r>
            <a:r>
              <a:rPr lang="en-US" sz="2400" dirty="0">
                <a:solidFill>
                  <a:schemeClr val="bg1"/>
                </a:solidFill>
              </a:rPr>
              <a:t> reigns;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Let men their songs employ;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While fields and floods, rocks, hills, and plains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Repeat the sounding joy,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Repeat the sounding joy,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Repeat, repeat the sounding joy.</a:t>
            </a:r>
          </a:p>
        </p:txBody>
      </p:sp>
    </p:spTree>
    <p:extLst>
      <p:ext uri="{BB962C8B-B14F-4D97-AF65-F5344CB8AC3E}">
        <p14:creationId xmlns:p14="http://schemas.microsoft.com/office/powerpoint/2010/main" val="2323502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No more let sins and sorrows grow,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Nor thorns infest the ground;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400">
                <a:solidFill>
                  <a:schemeClr val="bg1"/>
                </a:solidFill>
              </a:rPr>
              <a:t>He’s come </a:t>
            </a:r>
            <a:r>
              <a:rPr lang="en-US" sz="2400" dirty="0">
                <a:solidFill>
                  <a:schemeClr val="bg1"/>
                </a:solidFill>
              </a:rPr>
              <a:t>to make His blessings flow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Far as the curse is found,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Far as the curse is found,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Far as, far as, the curse is found.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He rules the world with truth and grace,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And makes the nations prove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The glories of His righteousness,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And wonders of His love,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And wonders of His love,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And wonders, wonders, of His love.</a:t>
            </a:r>
          </a:p>
        </p:txBody>
      </p:sp>
    </p:spTree>
    <p:extLst>
      <p:ext uri="{BB962C8B-B14F-4D97-AF65-F5344CB8AC3E}">
        <p14:creationId xmlns:p14="http://schemas.microsoft.com/office/powerpoint/2010/main" val="772184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175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Claudiu Cauneac</cp:lastModifiedBy>
  <cp:revision>110</cp:revision>
  <dcterms:created xsi:type="dcterms:W3CDTF">2006-08-16T00:00:00Z</dcterms:created>
  <dcterms:modified xsi:type="dcterms:W3CDTF">2022-12-20T11:04:52Z</dcterms:modified>
</cp:coreProperties>
</file>