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2" y="20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Worthy of every song we could ever sing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Worthy of all the praise we could ever bring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Worthy of every breath we could ever breathe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We live for You, oh, we live for You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Jesus, the Name above every other name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Jesus, the only One who could ever save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Worthy of every breath we could ever breathe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We live for You, we live for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bg1"/>
                </a:solidFill>
              </a:rPr>
              <a:t>Loving, merciful and faithful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bg1"/>
                </a:solidFill>
              </a:rPr>
              <a:t>Full of grace and truthful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bg1"/>
                </a:solidFill>
              </a:rPr>
              <a:t>Worthy of all praise and honor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bg1"/>
                </a:solidFill>
              </a:rPr>
              <a:t>Bearing all things and believing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bg1"/>
                </a:solidFill>
              </a:rPr>
              <a:t>Hoping and enduring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bg1"/>
                </a:solidFill>
              </a:rPr>
              <a:t>Your Love never fails us, Jesus</a:t>
            </a:r>
          </a:p>
        </p:txBody>
      </p:sp>
    </p:spTree>
    <p:extLst>
      <p:ext uri="{BB962C8B-B14F-4D97-AF65-F5344CB8AC3E}">
        <p14:creationId xmlns:p14="http://schemas.microsoft.com/office/powerpoint/2010/main" val="105635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I have built my life upon Your love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It is a firm foundation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I have put my trust in You alone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And I will not be shaken</a:t>
            </a:r>
          </a:p>
        </p:txBody>
      </p:sp>
    </p:spTree>
    <p:extLst>
      <p:ext uri="{BB962C8B-B14F-4D97-AF65-F5344CB8AC3E}">
        <p14:creationId xmlns:p14="http://schemas.microsoft.com/office/powerpoint/2010/main" val="247453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21</cp:revision>
  <dcterms:created xsi:type="dcterms:W3CDTF">2006-08-16T00:00:00Z</dcterms:created>
  <dcterms:modified xsi:type="dcterms:W3CDTF">2022-12-02T08:39:29Z</dcterms:modified>
</cp:coreProperties>
</file>