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4" r:id="rId4"/>
    <p:sldId id="275" r:id="rId5"/>
    <p:sldId id="276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0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We thank you, Lord, our God and King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For You are good, You are above all things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Sing praise, sing praise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With a mighty hand and outstretched arm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For the life that’s been reborn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Sing praise, sing praise, Sing praise, sing praise!</a:t>
            </a:r>
          </a:p>
        </p:txBody>
      </p:sp>
    </p:spTree>
    <p:extLst>
      <p:ext uri="{BB962C8B-B14F-4D97-AF65-F5344CB8AC3E}">
        <p14:creationId xmlns:p14="http://schemas.microsoft.com/office/powerpoint/2010/main" val="336772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faithful!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strong!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with (in) us, forever!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From the rising to the setting sun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By Your abundant grace, we will reign in life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Your Love endures forever!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Sing praise, sing praise, Sing praise, sing praise!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faithful!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strong!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with (in) us, forever!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Oh-oh-oh-oh</a:t>
            </a:r>
          </a:p>
        </p:txBody>
      </p:sp>
    </p:spTree>
    <p:extLst>
      <p:ext uri="{BB962C8B-B14F-4D97-AF65-F5344CB8AC3E}">
        <p14:creationId xmlns:p14="http://schemas.microsoft.com/office/powerpoint/2010/main" val="210857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Sing praise, sing praise, Sing praise, sing praise!</a:t>
            </a:r>
          </a:p>
        </p:txBody>
      </p:sp>
    </p:spTree>
    <p:extLst>
      <p:ext uri="{BB962C8B-B14F-4D97-AF65-F5344CB8AC3E}">
        <p14:creationId xmlns:p14="http://schemas.microsoft.com/office/powerpoint/2010/main" val="196076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faithful!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Forever You are strong!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>
                <a:solidFill>
                  <a:schemeClr val="bg1"/>
                </a:solidFill>
                <a:latin typeface="+mj-lt"/>
              </a:rPr>
              <a:t>Forever You are with (in) us, forever!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988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185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107</cp:revision>
  <dcterms:created xsi:type="dcterms:W3CDTF">2006-08-16T00:00:00Z</dcterms:created>
  <dcterms:modified xsi:type="dcterms:W3CDTF">2022-12-09T23:16:36Z</dcterms:modified>
</cp:coreProperties>
</file>