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76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it-IT" sz="4000" dirty="0">
                <a:solidFill>
                  <a:schemeClr val="bg1"/>
                </a:solidFill>
                <a:latin typeface="+mj-lt"/>
              </a:rPr>
              <a:t> Una cu Tat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l, una cu Fiul</a:t>
            </a:r>
          </a:p>
          <a:p>
            <a:pPr latinLnBrk="1"/>
            <a:r>
              <a:rPr lang="it-IT" sz="4000" dirty="0">
                <a:solidFill>
                  <a:schemeClr val="bg1"/>
                </a:solidFill>
                <a:latin typeface="+mj-lt"/>
              </a:rPr>
              <a:t>Una cu Duhul Sf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â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nt</a:t>
            </a:r>
          </a:p>
          <a:p>
            <a:pPr latinLnBrk="1"/>
            <a:r>
              <a:rPr lang="it-IT" sz="4000" dirty="0">
                <a:solidFill>
                  <a:schemeClr val="bg1"/>
                </a:solidFill>
                <a:latin typeface="+mj-lt"/>
              </a:rPr>
              <a:t>Cu orice sor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ș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i orice frate</a:t>
            </a:r>
          </a:p>
          <a:p>
            <a:pPr latinLnBrk="1"/>
            <a:r>
              <a:rPr lang="it-IT" sz="4000" dirty="0">
                <a:solidFill>
                  <a:schemeClr val="bg1"/>
                </a:solidFill>
                <a:latin typeface="+mj-lt"/>
              </a:rPr>
              <a:t>Una prin S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â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nge Sf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â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una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una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ro-RO" sz="4000" i="1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voia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Ta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Este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una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710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ro-RO" sz="4000" dirty="0">
                <a:solidFill>
                  <a:schemeClr val="bg1"/>
                </a:solidFill>
                <a:latin typeface="+mj-lt"/>
              </a:rPr>
              <a:t>Î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n dragoste, c-un singur g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â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nd</a:t>
            </a:r>
          </a:p>
          <a:p>
            <a:pPr latinLnBrk="1"/>
            <a:r>
              <a:rPr lang="it-IT" sz="4000" dirty="0">
                <a:solidFill>
                  <a:schemeClr val="bg1"/>
                </a:solidFill>
                <a:latin typeface="+mj-lt"/>
              </a:rPr>
              <a:t>Suntem unifica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ț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i</a:t>
            </a:r>
          </a:p>
          <a:p>
            <a:pPr latinLnBrk="1"/>
            <a:r>
              <a:rPr lang="it-IT" sz="4000" dirty="0">
                <a:solidFill>
                  <a:schemeClr val="bg1"/>
                </a:solidFill>
                <a:latin typeface="+mj-lt"/>
              </a:rPr>
              <a:t>Str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â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n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ș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i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î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mpreun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 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pe ve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ș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nicie</a:t>
            </a:r>
          </a:p>
          <a:p>
            <a:pPr latinLnBrk="1"/>
            <a:r>
              <a:rPr lang="it-IT" sz="4000" dirty="0">
                <a:solidFill>
                  <a:schemeClr val="bg1"/>
                </a:solidFill>
                <a:latin typeface="+mj-lt"/>
              </a:rPr>
              <a:t>Glorie lui Isus!</a:t>
            </a:r>
          </a:p>
        </p:txBody>
      </p:sp>
    </p:spTree>
    <p:extLst>
      <p:ext uri="{BB962C8B-B14F-4D97-AF65-F5344CB8AC3E}">
        <p14:creationId xmlns:p14="http://schemas.microsoft.com/office/powerpoint/2010/main" val="210807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it-IT" sz="4000" dirty="0">
                <a:solidFill>
                  <a:schemeClr val="bg1"/>
                </a:solidFill>
                <a:latin typeface="+mj-lt"/>
              </a:rPr>
              <a:t>C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ci noi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ș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tim c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 E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ș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ti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î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n Tat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l</a:t>
            </a:r>
          </a:p>
          <a:p>
            <a:pPr latinLnBrk="1"/>
            <a:r>
              <a:rPr lang="ro-RO" sz="4000" dirty="0">
                <a:solidFill>
                  <a:schemeClr val="bg1"/>
                </a:solidFill>
                <a:latin typeface="+mj-lt"/>
              </a:rPr>
              <a:t>Ș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i c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 noi suntem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î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n Tin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’</a:t>
            </a:r>
            <a:endParaRPr lang="it-IT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it-IT" sz="4000" dirty="0">
                <a:solidFill>
                  <a:schemeClr val="bg1"/>
                </a:solidFill>
                <a:latin typeface="+mj-lt"/>
              </a:rPr>
              <a:t>Suntem multe m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dulare</a:t>
            </a:r>
          </a:p>
          <a:p>
            <a:pPr latinLnBrk="1"/>
            <a:r>
              <a:rPr lang="it-IT" sz="4000" dirty="0">
                <a:solidFill>
                  <a:schemeClr val="bg1"/>
                </a:solidFill>
                <a:latin typeface="+mj-lt"/>
              </a:rPr>
              <a:t>Dar form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ă</a:t>
            </a:r>
            <a:r>
              <a:rPr lang="it-IT" sz="4000" dirty="0">
                <a:solidFill>
                  <a:schemeClr val="bg1"/>
                </a:solidFill>
                <a:latin typeface="+mj-lt"/>
              </a:rPr>
              <a:t>m un </a:t>
            </a:r>
            <a:r>
              <a:rPr lang="it-IT" sz="4000">
                <a:solidFill>
                  <a:schemeClr val="bg1"/>
                </a:solidFill>
                <a:latin typeface="+mj-lt"/>
              </a:rPr>
              <a:t>singur Trup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9679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110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49</cp:revision>
  <dcterms:created xsi:type="dcterms:W3CDTF">2006-08-16T00:00:00Z</dcterms:created>
  <dcterms:modified xsi:type="dcterms:W3CDTF">2022-08-05T14:17:57Z</dcterms:modified>
</cp:coreProperties>
</file>