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7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 Una cu Tat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l, una cu Fiul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Una cu Duhul Sf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nt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Cu orice sora,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i orice frate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Una prin S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nge Sf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nt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una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una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400" i="1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voia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Este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una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 dragoste, c-un singur g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nd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Suntem unifica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ț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i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Str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i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mpreun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 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pe ve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nicie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Glorie lui Isus!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Caci noi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tim 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 E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ti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 Tat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l</a:t>
            </a:r>
          </a:p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i 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 noi suntem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n Tin’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Suntem multe m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dulare</a:t>
            </a:r>
          </a:p>
          <a:p>
            <a:pPr latinLnBrk="1"/>
            <a:r>
              <a:rPr lang="it-IT" sz="4400" dirty="0">
                <a:solidFill>
                  <a:schemeClr val="bg1"/>
                </a:solidFill>
                <a:latin typeface="+mj-lt"/>
              </a:rPr>
              <a:t>Dar form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400" dirty="0">
                <a:solidFill>
                  <a:schemeClr val="bg1"/>
                </a:solidFill>
                <a:latin typeface="+mj-lt"/>
              </a:rPr>
              <a:t>m un </a:t>
            </a:r>
            <a:r>
              <a:rPr lang="it-IT" sz="4400">
                <a:solidFill>
                  <a:schemeClr val="bg1"/>
                </a:solidFill>
                <a:latin typeface="+mj-lt"/>
              </a:rPr>
              <a:t>singur Trup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128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107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108</cp:revision>
  <dcterms:created xsi:type="dcterms:W3CDTF">2006-08-16T00:00:00Z</dcterms:created>
  <dcterms:modified xsi:type="dcterms:W3CDTF">2022-08-05T14:18:08Z</dcterms:modified>
</cp:coreProperties>
</file>