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0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78" y="112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love You, Lord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For Your mercy never fails 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All my days, I’ve been held in Your hands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From the moment that I wake up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Until I lay my head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Oh, I will sing of the goodness of God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A1DBF4F7-6126-7070-819F-08E035AC6B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62748"/>
              </p:ext>
            </p:extLst>
          </p:nvPr>
        </p:nvGraphicFramePr>
        <p:xfrm>
          <a:off x="98425" y="98425"/>
          <a:ext cx="700088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ckager Shell Object" showAsIcon="1" r:id="rId2" imgW="700200" imgH="297000" progId="Package">
                  <p:embed/>
                </p:oleObj>
              </mc:Choice>
              <mc:Fallback>
                <p:oleObj name="Packager Shell Object" showAsIcon="1" r:id="rId2" imgW="700200" imgH="2970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8425" y="98425"/>
                        <a:ext cx="700088" cy="296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9779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And all my life You have been faithful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And all my life You have been so, so good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With every breath that I am able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Oh, I will sing of the goodness of God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love Your voice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 have led me through the fire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In the darkest night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 are close like no other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I’ve known You as a Father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I’ve known You as a Friend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And I have lived in the goodness of God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A1DBF4F7-6126-7070-819F-08E035AC6BF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8425" y="98425"/>
          <a:ext cx="700088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ckager Shell Object" showAsIcon="1" r:id="rId2" imgW="700200" imgH="297000" progId="Package">
                  <p:embed/>
                </p:oleObj>
              </mc:Choice>
              <mc:Fallback>
                <p:oleObj name="Packager Shell Object" showAsIcon="1" r:id="rId2" imgW="700200" imgH="297000" progId="Package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A1DBF4F7-6126-7070-819F-08E035AC6BF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8425" y="98425"/>
                        <a:ext cx="700088" cy="296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6731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And all my life You have been faithful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And all my life You have been so, so good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With every breath that I am able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Oh, I will sing of the goodness of God</a:t>
            </a:r>
          </a:p>
        </p:txBody>
      </p:sp>
    </p:spTree>
    <p:extLst>
      <p:ext uri="{BB962C8B-B14F-4D97-AF65-F5344CB8AC3E}">
        <p14:creationId xmlns:p14="http://schemas.microsoft.com/office/powerpoint/2010/main" val="1839913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 err="1">
                <a:solidFill>
                  <a:schemeClr val="bg1"/>
                </a:solidFill>
                <a:latin typeface="+mj-lt"/>
              </a:rPr>
              <a:t>‘Cause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Your goodness is running after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It’s running after 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With my life laid down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I’m surrendered now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give You everything</a:t>
            </a:r>
          </a:p>
          <a:p>
            <a:pPr latinLnBrk="1"/>
            <a:r>
              <a:rPr lang="en-US" sz="4000" dirty="0" err="1">
                <a:solidFill>
                  <a:schemeClr val="bg1"/>
                </a:solidFill>
                <a:latin typeface="+mj-lt"/>
              </a:rPr>
              <a:t>‘Cause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Your goodness is running after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It’s running after me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A1DBF4F7-6126-7070-819F-08E035AC6BF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8425" y="98425"/>
          <a:ext cx="700088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ckager Shell Object" showAsIcon="1" r:id="rId2" imgW="700200" imgH="297000" progId="Package">
                  <p:embed/>
                </p:oleObj>
              </mc:Choice>
              <mc:Fallback>
                <p:oleObj name="Packager Shell Object" showAsIcon="1" r:id="rId2" imgW="700200" imgH="297000" progId="Package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A1DBF4F7-6126-7070-819F-08E035AC6BF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8425" y="98425"/>
                        <a:ext cx="700088" cy="296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9757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191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Office Theme</vt:lpstr>
      <vt:lpstr>Packager Shell Object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Claudiu Cauneac</cp:lastModifiedBy>
  <cp:revision>48</cp:revision>
  <dcterms:created xsi:type="dcterms:W3CDTF">2006-08-16T00:00:00Z</dcterms:created>
  <dcterms:modified xsi:type="dcterms:W3CDTF">2022-08-26T23:01:37Z</dcterms:modified>
</cp:coreProperties>
</file>