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 love You, Lord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For Your mercy never fails me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All my days, I’ve been held in Your hands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From the moment that I wake up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Until I lay my head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Oh, I will sing of the goodness of God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all my life You have been faithful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all my life You have been so, so good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With every breath that I am able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Oh, I will sing of the goodness of God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 love Your voice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You have led me through the fire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In the darkest night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You are close like no other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I’ve known You as a Father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I’ve known You as a Friend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And I have lived in the goodness of God</a:t>
            </a:r>
          </a:p>
        </p:txBody>
      </p:sp>
    </p:spTree>
    <p:extLst>
      <p:ext uri="{BB962C8B-B14F-4D97-AF65-F5344CB8AC3E}">
        <p14:creationId xmlns:p14="http://schemas.microsoft.com/office/powerpoint/2010/main" val="394213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all my life You have been faithful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 all my life You have been so, so good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With every breath that I am able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Oh, I will sing of the goodness of God</a:t>
            </a:r>
          </a:p>
        </p:txBody>
      </p:sp>
    </p:spTree>
    <p:extLst>
      <p:ext uri="{BB962C8B-B14F-4D97-AF65-F5344CB8AC3E}">
        <p14:creationId xmlns:p14="http://schemas.microsoft.com/office/powerpoint/2010/main" val="238961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 err="1">
                <a:solidFill>
                  <a:schemeClr val="bg1"/>
                </a:solidFill>
                <a:latin typeface="+mj-lt"/>
              </a:rPr>
              <a:t>‘Cause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Your goodness is running after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It’s running after me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With my life laid down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I’m surrendered now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 give You everything</a:t>
            </a:r>
          </a:p>
          <a:p>
            <a:pPr latinLnBrk="1"/>
            <a:r>
              <a:rPr lang="en-US" sz="2800" dirty="0" err="1">
                <a:solidFill>
                  <a:schemeClr val="bg1"/>
                </a:solidFill>
                <a:latin typeface="+mj-lt"/>
              </a:rPr>
              <a:t>‘Cause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Your goodness is running after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  <a:latin typeface="+mj-lt"/>
              </a:rPr>
              <a:t>It’s running after me</a:t>
            </a:r>
          </a:p>
        </p:txBody>
      </p:sp>
    </p:spTree>
    <p:extLst>
      <p:ext uri="{BB962C8B-B14F-4D97-AF65-F5344CB8AC3E}">
        <p14:creationId xmlns:p14="http://schemas.microsoft.com/office/powerpoint/2010/main" val="3350556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191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103</cp:revision>
  <dcterms:created xsi:type="dcterms:W3CDTF">2006-08-16T00:00:00Z</dcterms:created>
  <dcterms:modified xsi:type="dcterms:W3CDTF">2022-08-26T23:01:33Z</dcterms:modified>
</cp:coreProperties>
</file>