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4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76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Isus 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e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ști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bun, 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ș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dragostea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Ta nu m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ă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las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ă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ro-RO" sz="4000" dirty="0">
                <a:solidFill>
                  <a:schemeClr val="bg1"/>
                </a:solidFill>
                <a:latin typeface="+mj-lt"/>
              </a:rPr>
              <a:t>Î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n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palma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Ta Tu m-ai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purtat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ne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î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ncetat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ro-RO" sz="4000" dirty="0">
                <a:solidFill>
                  <a:schemeClr val="bg1"/>
                </a:solidFill>
                <a:latin typeface="+mj-lt"/>
              </a:rPr>
              <a:t>Î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nca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din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zorii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zilei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ș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p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â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n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ă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la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finalul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ei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Eu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voi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c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â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nta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despre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bun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ă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tatea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Ta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i="1" dirty="0" err="1">
                <a:solidFill>
                  <a:schemeClr val="bg1"/>
                </a:solidFill>
                <a:latin typeface="+mj-lt"/>
              </a:rPr>
              <a:t>Credincios</a:t>
            </a:r>
            <a:r>
              <a:rPr lang="en-US" sz="4000" i="1" dirty="0">
                <a:solidFill>
                  <a:schemeClr val="bg1"/>
                </a:solidFill>
                <a:latin typeface="+mj-lt"/>
              </a:rPr>
              <a:t> ai </a:t>
            </a:r>
            <a:r>
              <a:rPr lang="en-US" sz="4000" i="1" dirty="0" err="1">
                <a:solidFill>
                  <a:schemeClr val="bg1"/>
                </a:solidFill>
                <a:latin typeface="+mj-lt"/>
              </a:rPr>
              <a:t>fost</a:t>
            </a:r>
            <a:r>
              <a:rPr lang="en-US" sz="4000" i="1" dirty="0">
                <a:solidFill>
                  <a:schemeClr val="bg1"/>
                </a:solidFill>
                <a:latin typeface="+mj-lt"/>
              </a:rPr>
              <a:t> tot </a:t>
            </a:r>
            <a:r>
              <a:rPr lang="en-US" sz="4000" i="1" dirty="0" err="1">
                <a:solidFill>
                  <a:schemeClr val="bg1"/>
                </a:solidFill>
                <a:latin typeface="+mj-lt"/>
              </a:rPr>
              <a:t>timpul</a:t>
            </a:r>
            <a:endParaRPr lang="en-US" sz="4000" i="1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4000" i="1" dirty="0" err="1">
                <a:solidFill>
                  <a:schemeClr val="bg1"/>
                </a:solidFill>
                <a:latin typeface="+mj-lt"/>
              </a:rPr>
              <a:t>Totdeauna</a:t>
            </a:r>
            <a:r>
              <a:rPr lang="en-US" sz="4000" i="1" dirty="0">
                <a:solidFill>
                  <a:schemeClr val="bg1"/>
                </a:solidFill>
                <a:latin typeface="+mj-lt"/>
              </a:rPr>
              <a:t> ai </a:t>
            </a:r>
            <a:r>
              <a:rPr lang="en-US" sz="4000" i="1" dirty="0" err="1">
                <a:solidFill>
                  <a:schemeClr val="bg1"/>
                </a:solidFill>
                <a:latin typeface="+mj-lt"/>
              </a:rPr>
              <a:t>fost</a:t>
            </a:r>
            <a:r>
              <a:rPr lang="en-US" sz="4000" i="1" dirty="0">
                <a:solidFill>
                  <a:schemeClr val="bg1"/>
                </a:solidFill>
                <a:latin typeface="+mj-lt"/>
              </a:rPr>
              <a:t> bun cu min'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Cu tot </a:t>
            </a:r>
            <a:r>
              <a:rPr lang="en-US" sz="4000" i="1" dirty="0" err="1">
                <a:solidFill>
                  <a:schemeClr val="bg1"/>
                </a:solidFill>
                <a:latin typeface="+mj-lt"/>
              </a:rPr>
              <a:t>ce</a:t>
            </a:r>
            <a:r>
              <a:rPr lang="en-US" sz="4000" i="1" dirty="0">
                <a:solidFill>
                  <a:schemeClr val="bg1"/>
                </a:solidFill>
                <a:latin typeface="+mj-lt"/>
              </a:rPr>
              <a:t> sunt </a:t>
            </a:r>
            <a:r>
              <a:rPr lang="ro-RO" sz="4000" i="1" dirty="0">
                <a:solidFill>
                  <a:schemeClr val="bg1"/>
                </a:solidFill>
                <a:latin typeface="+mj-lt"/>
              </a:rPr>
              <a:t>ș</a:t>
            </a:r>
            <a:r>
              <a:rPr lang="en-US" sz="4000" i="1" dirty="0" err="1">
                <a:solidFill>
                  <a:schemeClr val="bg1"/>
                </a:solidFill>
                <a:latin typeface="+mj-lt"/>
              </a:rPr>
              <a:t>i</a:t>
            </a:r>
            <a:r>
              <a:rPr lang="en-US" sz="4000" i="1" dirty="0">
                <a:solidFill>
                  <a:schemeClr val="bg1"/>
                </a:solidFill>
                <a:latin typeface="+mj-lt"/>
              </a:rPr>
              <a:t>-am de la Tine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Eu </a:t>
            </a:r>
            <a:r>
              <a:rPr lang="en-US" sz="4000" i="1" dirty="0" err="1">
                <a:solidFill>
                  <a:schemeClr val="bg1"/>
                </a:solidFill>
                <a:latin typeface="+mj-lt"/>
              </a:rPr>
              <a:t>voi</a:t>
            </a:r>
            <a:r>
              <a:rPr lang="en-US" sz="4000" i="1" dirty="0">
                <a:solidFill>
                  <a:schemeClr val="bg1"/>
                </a:solidFill>
                <a:latin typeface="+mj-lt"/>
              </a:rPr>
              <a:t> c</a:t>
            </a:r>
            <a:r>
              <a:rPr lang="ro-RO" sz="4000" i="1" dirty="0">
                <a:solidFill>
                  <a:schemeClr val="bg1"/>
                </a:solidFill>
                <a:latin typeface="+mj-lt"/>
              </a:rPr>
              <a:t>â</a:t>
            </a:r>
            <a:r>
              <a:rPr lang="en-US" sz="4000" i="1" dirty="0" err="1">
                <a:solidFill>
                  <a:schemeClr val="bg1"/>
                </a:solidFill>
                <a:latin typeface="+mj-lt"/>
              </a:rPr>
              <a:t>nta</a:t>
            </a:r>
            <a:r>
              <a:rPr lang="en-US" sz="4000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i="1" dirty="0" err="1">
                <a:solidFill>
                  <a:schemeClr val="bg1"/>
                </a:solidFill>
                <a:latin typeface="+mj-lt"/>
              </a:rPr>
              <a:t>despre</a:t>
            </a:r>
            <a:r>
              <a:rPr lang="en-US" sz="4000" i="1" dirty="0">
                <a:solidFill>
                  <a:schemeClr val="bg1"/>
                </a:solidFill>
                <a:latin typeface="+mj-lt"/>
              </a:rPr>
              <a:t> bun</a:t>
            </a:r>
            <a:r>
              <a:rPr lang="ro-RO" sz="4000" i="1" dirty="0">
                <a:solidFill>
                  <a:schemeClr val="bg1"/>
                </a:solidFill>
                <a:latin typeface="+mj-lt"/>
              </a:rPr>
              <a:t>ă</a:t>
            </a:r>
            <a:r>
              <a:rPr lang="en-US" sz="4000" i="1" dirty="0" err="1">
                <a:solidFill>
                  <a:schemeClr val="bg1"/>
                </a:solidFill>
                <a:latin typeface="+mj-lt"/>
              </a:rPr>
              <a:t>tatea</a:t>
            </a:r>
            <a:r>
              <a:rPr lang="en-US" sz="4000" i="1" dirty="0">
                <a:solidFill>
                  <a:schemeClr val="bg1"/>
                </a:solidFill>
                <a:latin typeface="+mj-lt"/>
              </a:rPr>
              <a:t> Ta</a:t>
            </a:r>
          </a:p>
        </p:txBody>
      </p:sp>
    </p:spTree>
    <p:extLst>
      <p:ext uri="{BB962C8B-B14F-4D97-AF65-F5344CB8AC3E}">
        <p14:creationId xmlns:p14="http://schemas.microsoft.com/office/powerpoint/2010/main" val="1857106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E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ș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ti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via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ț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a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mea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, sunt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os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din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oasele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Tale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Una cu Tin’ 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ș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carne din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carnea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Ta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Sunt 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î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njugat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cu Tine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la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jugul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potrivit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ro-RO" sz="4000" dirty="0">
                <a:solidFill>
                  <a:schemeClr val="bg1"/>
                </a:solidFill>
                <a:latin typeface="+mj-lt"/>
              </a:rPr>
              <a:t>Ș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eu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r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ă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m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â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n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mereu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î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n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dragostea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Ta</a:t>
            </a:r>
          </a:p>
        </p:txBody>
      </p:sp>
    </p:spTree>
    <p:extLst>
      <p:ext uri="{BB962C8B-B14F-4D97-AF65-F5344CB8AC3E}">
        <p14:creationId xmlns:p14="http://schemas.microsoft.com/office/powerpoint/2010/main" val="2108079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Cu bun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ă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tatea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Ta m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ă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cople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ș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e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ș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ti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mereu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ro-RO" sz="4000" dirty="0">
                <a:solidFill>
                  <a:schemeClr val="bg1"/>
                </a:solidFill>
                <a:latin typeface="+mj-lt"/>
              </a:rPr>
              <a:t>Ș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cu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iubirea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Ta m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ă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ț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ii la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pieptul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T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ă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u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Ca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mireas</a:t>
            </a:r>
            <a:r>
              <a:rPr lang="ro-RO" sz="4000">
                <a:solidFill>
                  <a:schemeClr val="bg1"/>
                </a:solidFill>
                <a:latin typeface="+mj-lt"/>
              </a:rPr>
              <a:t>ă</a:t>
            </a:r>
            <a:r>
              <a:rPr lang="en-US" sz="400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a Ta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primesc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dragostea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M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ă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las in bra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ț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ul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T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ă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u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C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ă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ci bun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ă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tatea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Ta m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ă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va-nso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ț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mereu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29679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181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Nine Eleven Abroad</cp:lastModifiedBy>
  <cp:revision>49</cp:revision>
  <dcterms:created xsi:type="dcterms:W3CDTF">2006-08-16T00:00:00Z</dcterms:created>
  <dcterms:modified xsi:type="dcterms:W3CDTF">2022-08-05T14:27:35Z</dcterms:modified>
</cp:coreProperties>
</file>