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6" r:id="rId4"/>
    <p:sldId id="27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76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400" dirty="0">
                <a:solidFill>
                  <a:schemeClr val="bg1"/>
                </a:solidFill>
                <a:latin typeface="+mj-lt"/>
              </a:rPr>
              <a:t>Isus 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e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ști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bun, 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ș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i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dragostea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Ta nu m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ă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las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ă</a:t>
            </a:r>
            <a:endParaRPr lang="en-US" sz="4400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ro-RO" sz="4400" dirty="0">
                <a:solidFill>
                  <a:schemeClr val="bg1"/>
                </a:solidFill>
                <a:latin typeface="+mj-lt"/>
              </a:rPr>
              <a:t>Î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n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palma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Ta Tu m-ai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purtat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ne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î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ncetat</a:t>
            </a:r>
            <a:endParaRPr lang="en-US" sz="4400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ro-RO" sz="4400" dirty="0">
                <a:solidFill>
                  <a:schemeClr val="bg1"/>
                </a:solidFill>
                <a:latin typeface="+mj-lt"/>
              </a:rPr>
              <a:t>Î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nca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din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zorii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zilei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ș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i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p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â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n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ă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la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finalul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ei</a:t>
            </a:r>
            <a:endParaRPr lang="en-US" sz="4400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400" dirty="0">
                <a:solidFill>
                  <a:schemeClr val="bg1"/>
                </a:solidFill>
                <a:latin typeface="+mj-lt"/>
              </a:rPr>
              <a:t>Eu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voi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c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â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nta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despre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bun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ă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tatea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Ta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400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i="1" dirty="0" err="1">
                <a:solidFill>
                  <a:schemeClr val="bg1"/>
                </a:solidFill>
                <a:latin typeface="+mj-lt"/>
              </a:rPr>
              <a:t>Credincios</a:t>
            </a:r>
            <a:r>
              <a:rPr lang="en-US" sz="4400" i="1" dirty="0">
                <a:solidFill>
                  <a:schemeClr val="bg1"/>
                </a:solidFill>
                <a:latin typeface="+mj-lt"/>
              </a:rPr>
              <a:t> ai </a:t>
            </a:r>
            <a:r>
              <a:rPr lang="en-US" sz="4400" i="1" dirty="0" err="1">
                <a:solidFill>
                  <a:schemeClr val="bg1"/>
                </a:solidFill>
                <a:latin typeface="+mj-lt"/>
              </a:rPr>
              <a:t>fost</a:t>
            </a:r>
            <a:r>
              <a:rPr lang="en-US" sz="4400" i="1" dirty="0">
                <a:solidFill>
                  <a:schemeClr val="bg1"/>
                </a:solidFill>
                <a:latin typeface="+mj-lt"/>
              </a:rPr>
              <a:t> tot </a:t>
            </a:r>
            <a:r>
              <a:rPr lang="en-US" sz="4400" i="1" dirty="0" err="1">
                <a:solidFill>
                  <a:schemeClr val="bg1"/>
                </a:solidFill>
                <a:latin typeface="+mj-lt"/>
              </a:rPr>
              <a:t>timpul</a:t>
            </a:r>
            <a:endParaRPr lang="en-US" sz="4400" i="1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400" i="1" dirty="0" err="1">
                <a:solidFill>
                  <a:schemeClr val="bg1"/>
                </a:solidFill>
                <a:latin typeface="+mj-lt"/>
              </a:rPr>
              <a:t>Totdeauna</a:t>
            </a:r>
            <a:r>
              <a:rPr lang="en-US" sz="4400" i="1" dirty="0">
                <a:solidFill>
                  <a:schemeClr val="bg1"/>
                </a:solidFill>
                <a:latin typeface="+mj-lt"/>
              </a:rPr>
              <a:t> ai </a:t>
            </a:r>
            <a:r>
              <a:rPr lang="en-US" sz="4400" i="1" dirty="0" err="1">
                <a:solidFill>
                  <a:schemeClr val="bg1"/>
                </a:solidFill>
                <a:latin typeface="+mj-lt"/>
              </a:rPr>
              <a:t>fost</a:t>
            </a:r>
            <a:r>
              <a:rPr lang="en-US" sz="4400" i="1" dirty="0">
                <a:solidFill>
                  <a:schemeClr val="bg1"/>
                </a:solidFill>
                <a:latin typeface="+mj-lt"/>
              </a:rPr>
              <a:t> bun cu min'</a:t>
            </a:r>
          </a:p>
          <a:p>
            <a:pPr latinLnBrk="1"/>
            <a:r>
              <a:rPr lang="en-US" sz="4400" i="1" dirty="0">
                <a:solidFill>
                  <a:schemeClr val="bg1"/>
                </a:solidFill>
                <a:latin typeface="+mj-lt"/>
              </a:rPr>
              <a:t>Cu tot </a:t>
            </a:r>
            <a:r>
              <a:rPr lang="en-US" sz="4400" i="1" dirty="0" err="1">
                <a:solidFill>
                  <a:schemeClr val="bg1"/>
                </a:solidFill>
                <a:latin typeface="+mj-lt"/>
              </a:rPr>
              <a:t>ce</a:t>
            </a:r>
            <a:r>
              <a:rPr lang="en-US" sz="4400" i="1" dirty="0">
                <a:solidFill>
                  <a:schemeClr val="bg1"/>
                </a:solidFill>
                <a:latin typeface="+mj-lt"/>
              </a:rPr>
              <a:t> sunt </a:t>
            </a:r>
            <a:r>
              <a:rPr lang="ro-RO" sz="4400" i="1" dirty="0">
                <a:solidFill>
                  <a:schemeClr val="bg1"/>
                </a:solidFill>
                <a:latin typeface="+mj-lt"/>
              </a:rPr>
              <a:t>ș</a:t>
            </a:r>
            <a:r>
              <a:rPr lang="en-US" sz="4400" i="1" dirty="0" err="1">
                <a:solidFill>
                  <a:schemeClr val="bg1"/>
                </a:solidFill>
                <a:latin typeface="+mj-lt"/>
              </a:rPr>
              <a:t>i</a:t>
            </a:r>
            <a:r>
              <a:rPr lang="en-US" sz="4400" i="1" dirty="0">
                <a:solidFill>
                  <a:schemeClr val="bg1"/>
                </a:solidFill>
                <a:latin typeface="+mj-lt"/>
              </a:rPr>
              <a:t>-am de la Tine</a:t>
            </a:r>
          </a:p>
          <a:p>
            <a:pPr latinLnBrk="1"/>
            <a:r>
              <a:rPr lang="en-US" sz="4400" i="1" dirty="0">
                <a:solidFill>
                  <a:schemeClr val="bg1"/>
                </a:solidFill>
                <a:latin typeface="+mj-lt"/>
              </a:rPr>
              <a:t>Eu </a:t>
            </a:r>
            <a:r>
              <a:rPr lang="en-US" sz="4400" i="1" dirty="0" err="1">
                <a:solidFill>
                  <a:schemeClr val="bg1"/>
                </a:solidFill>
                <a:latin typeface="+mj-lt"/>
              </a:rPr>
              <a:t>voi</a:t>
            </a:r>
            <a:r>
              <a:rPr lang="en-US" sz="4400" i="1" dirty="0">
                <a:solidFill>
                  <a:schemeClr val="bg1"/>
                </a:solidFill>
                <a:latin typeface="+mj-lt"/>
              </a:rPr>
              <a:t> c</a:t>
            </a:r>
            <a:r>
              <a:rPr lang="ro-RO" sz="4400" i="1" dirty="0">
                <a:solidFill>
                  <a:schemeClr val="bg1"/>
                </a:solidFill>
                <a:latin typeface="+mj-lt"/>
              </a:rPr>
              <a:t>â</a:t>
            </a:r>
            <a:r>
              <a:rPr lang="en-US" sz="4400" i="1" dirty="0" err="1">
                <a:solidFill>
                  <a:schemeClr val="bg1"/>
                </a:solidFill>
                <a:latin typeface="+mj-lt"/>
              </a:rPr>
              <a:t>nta</a:t>
            </a:r>
            <a:r>
              <a:rPr lang="en-US" sz="4400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i="1" dirty="0" err="1">
                <a:solidFill>
                  <a:schemeClr val="bg1"/>
                </a:solidFill>
                <a:latin typeface="+mj-lt"/>
              </a:rPr>
              <a:t>despre</a:t>
            </a:r>
            <a:r>
              <a:rPr lang="en-US" sz="4400" i="1" dirty="0">
                <a:solidFill>
                  <a:schemeClr val="bg1"/>
                </a:solidFill>
                <a:latin typeface="+mj-lt"/>
              </a:rPr>
              <a:t> bun</a:t>
            </a:r>
            <a:r>
              <a:rPr lang="ro-RO" sz="4400" i="1" dirty="0">
                <a:solidFill>
                  <a:schemeClr val="bg1"/>
                </a:solidFill>
                <a:latin typeface="+mj-lt"/>
              </a:rPr>
              <a:t>ă</a:t>
            </a:r>
            <a:r>
              <a:rPr lang="en-US" sz="4400" i="1" dirty="0" err="1">
                <a:solidFill>
                  <a:schemeClr val="bg1"/>
                </a:solidFill>
                <a:latin typeface="+mj-lt"/>
              </a:rPr>
              <a:t>tatea</a:t>
            </a:r>
            <a:r>
              <a:rPr lang="en-US" sz="4400" i="1" dirty="0">
                <a:solidFill>
                  <a:schemeClr val="bg1"/>
                </a:solidFill>
                <a:latin typeface="+mj-lt"/>
              </a:rPr>
              <a:t> Ta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400" dirty="0">
                <a:solidFill>
                  <a:schemeClr val="bg1"/>
                </a:solidFill>
                <a:latin typeface="+mj-lt"/>
              </a:rPr>
              <a:t>E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ș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ti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via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ț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a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mea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, sunt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os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din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oasele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Tale</a:t>
            </a:r>
          </a:p>
          <a:p>
            <a:pPr latinLnBrk="1"/>
            <a:r>
              <a:rPr lang="en-US" sz="4400" dirty="0">
                <a:solidFill>
                  <a:schemeClr val="bg1"/>
                </a:solidFill>
                <a:latin typeface="+mj-lt"/>
              </a:rPr>
              <a:t>Una cu Tin’ 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ș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i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carne din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carnea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Ta</a:t>
            </a:r>
          </a:p>
          <a:p>
            <a:pPr latinLnBrk="1"/>
            <a:r>
              <a:rPr lang="en-US" sz="4400" dirty="0">
                <a:solidFill>
                  <a:schemeClr val="bg1"/>
                </a:solidFill>
                <a:latin typeface="+mj-lt"/>
              </a:rPr>
              <a:t>Sunt 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î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njugat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cu Tine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la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jugul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potrivit</a:t>
            </a:r>
            <a:endParaRPr lang="en-US" sz="4400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ro-RO" sz="4400" dirty="0">
                <a:solidFill>
                  <a:schemeClr val="bg1"/>
                </a:solidFill>
                <a:latin typeface="+mj-lt"/>
              </a:rPr>
              <a:t>Ș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i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eu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r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ă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m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â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n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mereu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ro-RO" sz="4400" dirty="0">
                <a:solidFill>
                  <a:schemeClr val="bg1"/>
                </a:solidFill>
                <a:latin typeface="+mj-lt"/>
              </a:rPr>
              <a:t>î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n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dragostea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Ta</a:t>
            </a:r>
          </a:p>
        </p:txBody>
      </p:sp>
    </p:spTree>
    <p:extLst>
      <p:ext uri="{BB962C8B-B14F-4D97-AF65-F5344CB8AC3E}">
        <p14:creationId xmlns:p14="http://schemas.microsoft.com/office/powerpoint/2010/main" val="1548263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3600" dirty="0">
                <a:solidFill>
                  <a:schemeClr val="bg1"/>
                </a:solidFill>
                <a:latin typeface="+mj-lt"/>
              </a:rPr>
              <a:t>Cu bun</a:t>
            </a:r>
            <a:r>
              <a:rPr lang="ro-RO" sz="3600" dirty="0">
                <a:solidFill>
                  <a:schemeClr val="bg1"/>
                </a:solidFill>
                <a:latin typeface="+mj-lt"/>
              </a:rPr>
              <a:t>ă</a:t>
            </a:r>
            <a:r>
              <a:rPr lang="en-US" sz="3600" dirty="0" err="1">
                <a:solidFill>
                  <a:schemeClr val="bg1"/>
                </a:solidFill>
                <a:latin typeface="+mj-lt"/>
              </a:rPr>
              <a:t>tatea</a:t>
            </a:r>
            <a:r>
              <a:rPr lang="en-US" sz="3600" dirty="0">
                <a:solidFill>
                  <a:schemeClr val="bg1"/>
                </a:solidFill>
                <a:latin typeface="+mj-lt"/>
              </a:rPr>
              <a:t> Ta m</a:t>
            </a:r>
            <a:r>
              <a:rPr lang="ro-RO" sz="3600" dirty="0">
                <a:solidFill>
                  <a:schemeClr val="bg1"/>
                </a:solidFill>
                <a:latin typeface="+mj-lt"/>
              </a:rPr>
              <a:t>ă</a:t>
            </a:r>
            <a:r>
              <a:rPr lang="en-US" sz="3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+mj-lt"/>
              </a:rPr>
              <a:t>cople</a:t>
            </a:r>
            <a:r>
              <a:rPr lang="ro-RO" sz="3600" dirty="0">
                <a:solidFill>
                  <a:schemeClr val="bg1"/>
                </a:solidFill>
                <a:latin typeface="+mj-lt"/>
              </a:rPr>
              <a:t>ș</a:t>
            </a:r>
            <a:r>
              <a:rPr lang="en-US" sz="3600" dirty="0">
                <a:solidFill>
                  <a:schemeClr val="bg1"/>
                </a:solidFill>
                <a:latin typeface="+mj-lt"/>
              </a:rPr>
              <a:t>e</a:t>
            </a:r>
            <a:r>
              <a:rPr lang="ro-RO" sz="3600" dirty="0">
                <a:solidFill>
                  <a:schemeClr val="bg1"/>
                </a:solidFill>
                <a:latin typeface="+mj-lt"/>
              </a:rPr>
              <a:t>ș</a:t>
            </a:r>
            <a:r>
              <a:rPr lang="en-US" sz="3600" dirty="0" err="1">
                <a:solidFill>
                  <a:schemeClr val="bg1"/>
                </a:solidFill>
                <a:latin typeface="+mj-lt"/>
              </a:rPr>
              <a:t>ti</a:t>
            </a:r>
            <a:r>
              <a:rPr lang="en-US" sz="3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+mj-lt"/>
              </a:rPr>
              <a:t>mereu</a:t>
            </a:r>
            <a:endParaRPr lang="en-US" sz="3600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ro-RO" sz="3600" dirty="0">
                <a:solidFill>
                  <a:schemeClr val="bg1"/>
                </a:solidFill>
                <a:latin typeface="+mj-lt"/>
              </a:rPr>
              <a:t>Ș</a:t>
            </a:r>
            <a:r>
              <a:rPr lang="en-US" sz="3600" dirty="0" err="1">
                <a:solidFill>
                  <a:schemeClr val="bg1"/>
                </a:solidFill>
                <a:latin typeface="+mj-lt"/>
              </a:rPr>
              <a:t>i</a:t>
            </a:r>
            <a:r>
              <a:rPr lang="en-US" sz="3600" dirty="0">
                <a:solidFill>
                  <a:schemeClr val="bg1"/>
                </a:solidFill>
                <a:latin typeface="+mj-lt"/>
              </a:rPr>
              <a:t> cu </a:t>
            </a:r>
            <a:r>
              <a:rPr lang="en-US" sz="3600" dirty="0" err="1">
                <a:solidFill>
                  <a:schemeClr val="bg1"/>
                </a:solidFill>
                <a:latin typeface="+mj-lt"/>
              </a:rPr>
              <a:t>iubirea</a:t>
            </a:r>
            <a:r>
              <a:rPr lang="en-US" sz="3600" dirty="0">
                <a:solidFill>
                  <a:schemeClr val="bg1"/>
                </a:solidFill>
                <a:latin typeface="+mj-lt"/>
              </a:rPr>
              <a:t> Ta m</a:t>
            </a:r>
            <a:r>
              <a:rPr lang="ro-RO" sz="3600" dirty="0">
                <a:solidFill>
                  <a:schemeClr val="bg1"/>
                </a:solidFill>
                <a:latin typeface="+mj-lt"/>
              </a:rPr>
              <a:t>ă</a:t>
            </a:r>
            <a:r>
              <a:rPr lang="en-US" sz="3600" dirty="0">
                <a:solidFill>
                  <a:schemeClr val="bg1"/>
                </a:solidFill>
                <a:latin typeface="+mj-lt"/>
              </a:rPr>
              <a:t> </a:t>
            </a:r>
            <a:r>
              <a:rPr lang="ro-RO" sz="3600" dirty="0">
                <a:solidFill>
                  <a:schemeClr val="bg1"/>
                </a:solidFill>
                <a:latin typeface="+mj-lt"/>
              </a:rPr>
              <a:t>ț</a:t>
            </a:r>
            <a:r>
              <a:rPr lang="en-US" sz="3600" dirty="0">
                <a:solidFill>
                  <a:schemeClr val="bg1"/>
                </a:solidFill>
                <a:latin typeface="+mj-lt"/>
              </a:rPr>
              <a:t>ii la </a:t>
            </a:r>
            <a:r>
              <a:rPr lang="en-US" sz="3600" dirty="0" err="1">
                <a:solidFill>
                  <a:schemeClr val="bg1"/>
                </a:solidFill>
                <a:latin typeface="+mj-lt"/>
              </a:rPr>
              <a:t>pieptul</a:t>
            </a:r>
            <a:r>
              <a:rPr lang="en-US" sz="3600" dirty="0">
                <a:solidFill>
                  <a:schemeClr val="bg1"/>
                </a:solidFill>
                <a:latin typeface="+mj-lt"/>
              </a:rPr>
              <a:t> T</a:t>
            </a:r>
            <a:r>
              <a:rPr lang="ro-RO" sz="3600" dirty="0">
                <a:solidFill>
                  <a:schemeClr val="bg1"/>
                </a:solidFill>
                <a:latin typeface="+mj-lt"/>
              </a:rPr>
              <a:t>ă</a:t>
            </a:r>
            <a:r>
              <a:rPr lang="en-US" sz="3600" dirty="0">
                <a:solidFill>
                  <a:schemeClr val="bg1"/>
                </a:solidFill>
                <a:latin typeface="+mj-lt"/>
              </a:rPr>
              <a:t>u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  <a:latin typeface="+mj-lt"/>
              </a:rPr>
              <a:t>Ca </a:t>
            </a:r>
            <a:r>
              <a:rPr lang="en-US" sz="3600" dirty="0" err="1">
                <a:solidFill>
                  <a:schemeClr val="bg1"/>
                </a:solidFill>
                <a:latin typeface="+mj-lt"/>
              </a:rPr>
              <a:t>mireas</a:t>
            </a:r>
            <a:r>
              <a:rPr lang="ro-RO" sz="3600">
                <a:solidFill>
                  <a:schemeClr val="bg1"/>
                </a:solidFill>
                <a:latin typeface="+mj-lt"/>
              </a:rPr>
              <a:t>ă</a:t>
            </a:r>
            <a:r>
              <a:rPr lang="en-US" sz="360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+mj-lt"/>
              </a:rPr>
              <a:t>a Ta </a:t>
            </a:r>
            <a:r>
              <a:rPr lang="en-US" sz="3600" dirty="0" err="1">
                <a:solidFill>
                  <a:schemeClr val="bg1"/>
                </a:solidFill>
                <a:latin typeface="+mj-lt"/>
              </a:rPr>
              <a:t>primesc</a:t>
            </a:r>
            <a:r>
              <a:rPr lang="en-US" sz="3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+mj-lt"/>
              </a:rPr>
              <a:t>dragostea</a:t>
            </a:r>
            <a:endParaRPr lang="en-US" sz="3600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3600" dirty="0">
                <a:solidFill>
                  <a:schemeClr val="bg1"/>
                </a:solidFill>
                <a:latin typeface="+mj-lt"/>
              </a:rPr>
              <a:t>M</a:t>
            </a:r>
            <a:r>
              <a:rPr lang="ro-RO" sz="3600" dirty="0">
                <a:solidFill>
                  <a:schemeClr val="bg1"/>
                </a:solidFill>
                <a:latin typeface="+mj-lt"/>
              </a:rPr>
              <a:t>ă</a:t>
            </a:r>
            <a:r>
              <a:rPr lang="en-US" sz="3600" dirty="0">
                <a:solidFill>
                  <a:schemeClr val="bg1"/>
                </a:solidFill>
                <a:latin typeface="+mj-lt"/>
              </a:rPr>
              <a:t> las in bra</a:t>
            </a:r>
            <a:r>
              <a:rPr lang="ro-RO" sz="3600" dirty="0">
                <a:solidFill>
                  <a:schemeClr val="bg1"/>
                </a:solidFill>
                <a:latin typeface="+mj-lt"/>
              </a:rPr>
              <a:t>ț</a:t>
            </a:r>
            <a:r>
              <a:rPr lang="en-US" sz="3600" dirty="0" err="1">
                <a:solidFill>
                  <a:schemeClr val="bg1"/>
                </a:solidFill>
                <a:latin typeface="+mj-lt"/>
              </a:rPr>
              <a:t>ul</a:t>
            </a:r>
            <a:r>
              <a:rPr lang="en-US" sz="3600" dirty="0">
                <a:solidFill>
                  <a:schemeClr val="bg1"/>
                </a:solidFill>
                <a:latin typeface="+mj-lt"/>
              </a:rPr>
              <a:t> T</a:t>
            </a:r>
            <a:r>
              <a:rPr lang="ro-RO" sz="3600" dirty="0">
                <a:solidFill>
                  <a:schemeClr val="bg1"/>
                </a:solidFill>
                <a:latin typeface="+mj-lt"/>
              </a:rPr>
              <a:t>ă</a:t>
            </a:r>
            <a:r>
              <a:rPr lang="en-US" sz="3600" dirty="0">
                <a:solidFill>
                  <a:schemeClr val="bg1"/>
                </a:solidFill>
                <a:latin typeface="+mj-lt"/>
              </a:rPr>
              <a:t>u</a:t>
            </a:r>
          </a:p>
          <a:p>
            <a:pPr latinLnBrk="1"/>
            <a:r>
              <a:rPr lang="en-US" sz="3600" dirty="0">
                <a:solidFill>
                  <a:schemeClr val="bg1"/>
                </a:solidFill>
                <a:latin typeface="+mj-lt"/>
              </a:rPr>
              <a:t>C</a:t>
            </a:r>
            <a:r>
              <a:rPr lang="ro-RO" sz="3600" dirty="0">
                <a:solidFill>
                  <a:schemeClr val="bg1"/>
                </a:solidFill>
                <a:latin typeface="+mj-lt"/>
              </a:rPr>
              <a:t>ă</a:t>
            </a:r>
            <a:r>
              <a:rPr lang="en-US" sz="3600" dirty="0">
                <a:solidFill>
                  <a:schemeClr val="bg1"/>
                </a:solidFill>
                <a:latin typeface="+mj-lt"/>
              </a:rPr>
              <a:t>ci bun</a:t>
            </a:r>
            <a:r>
              <a:rPr lang="ro-RO" sz="3600" dirty="0">
                <a:solidFill>
                  <a:schemeClr val="bg1"/>
                </a:solidFill>
                <a:latin typeface="+mj-lt"/>
              </a:rPr>
              <a:t>ă</a:t>
            </a:r>
            <a:r>
              <a:rPr lang="en-US" sz="3600" dirty="0" err="1">
                <a:solidFill>
                  <a:schemeClr val="bg1"/>
                </a:solidFill>
                <a:latin typeface="+mj-lt"/>
              </a:rPr>
              <a:t>tatea</a:t>
            </a:r>
            <a:r>
              <a:rPr lang="en-US" sz="3600" dirty="0">
                <a:solidFill>
                  <a:schemeClr val="bg1"/>
                </a:solidFill>
                <a:latin typeface="+mj-lt"/>
              </a:rPr>
              <a:t> Ta m</a:t>
            </a:r>
            <a:r>
              <a:rPr lang="ro-RO" sz="3600" dirty="0">
                <a:solidFill>
                  <a:schemeClr val="bg1"/>
                </a:solidFill>
                <a:latin typeface="+mj-lt"/>
              </a:rPr>
              <a:t>ă</a:t>
            </a:r>
            <a:r>
              <a:rPr lang="en-US" sz="3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+mj-lt"/>
              </a:rPr>
              <a:t>va-nso</a:t>
            </a:r>
            <a:r>
              <a:rPr lang="ro-RO" sz="3600" dirty="0">
                <a:solidFill>
                  <a:schemeClr val="bg1"/>
                </a:solidFill>
                <a:latin typeface="+mj-lt"/>
              </a:rPr>
              <a:t>ț</a:t>
            </a:r>
            <a:r>
              <a:rPr lang="en-US" sz="3600" dirty="0" err="1">
                <a:solidFill>
                  <a:schemeClr val="bg1"/>
                </a:solidFill>
                <a:latin typeface="+mj-lt"/>
              </a:rPr>
              <a:t>i</a:t>
            </a:r>
            <a:r>
              <a:rPr lang="en-US" sz="3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+mj-lt"/>
              </a:rPr>
              <a:t>mereu</a:t>
            </a:r>
            <a:endParaRPr lang="en-US" sz="3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181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Nine Eleven Abroad</cp:lastModifiedBy>
  <cp:revision>105</cp:revision>
  <dcterms:created xsi:type="dcterms:W3CDTF">2006-08-16T00:00:00Z</dcterms:created>
  <dcterms:modified xsi:type="dcterms:W3CDTF">2022-08-05T14:27:31Z</dcterms:modified>
</cp:coreProperties>
</file>