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7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frica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vrea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s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-mi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fure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pacea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Nu-</a:t>
            </a:r>
            <a:r>
              <a:rPr lang="en-US" sz="4000">
                <a:solidFill>
                  <a:schemeClr val="bg1"/>
                </a:solidFill>
                <a:latin typeface="+mj-lt"/>
              </a:rPr>
              <a:t>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dau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niciun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loc</a:t>
            </a:r>
          </a:p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g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care nu-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Adev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r</a:t>
            </a:r>
          </a:p>
          <a:p>
            <a:pPr latinLnBrk="1"/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l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nrobesc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pe loc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merg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bine,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sunt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fiul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u</a:t>
            </a:r>
          </a:p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Dac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chiop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tez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sunt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fiul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ci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este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via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ț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neprih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nirea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m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807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Binecuv</a:t>
            </a:r>
            <a:r>
              <a:rPr lang="ro-RO" sz="4000" i="1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ntat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ro-RO" sz="4000" i="1" dirty="0">
                <a:solidFill>
                  <a:schemeClr val="bg1"/>
                </a:solidFill>
                <a:latin typeface="+mj-lt"/>
              </a:rPr>
              <a:t>b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inecuv</a:t>
            </a:r>
            <a:r>
              <a:rPr lang="ro-RO" sz="4000" i="1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ntat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Eu sunt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binecuv</a:t>
            </a:r>
            <a:r>
              <a:rPr lang="ro-RO" sz="4000" i="1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ntat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Chiar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dac</a:t>
            </a:r>
            <a:r>
              <a:rPr lang="ro-RO" sz="4000" i="1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totul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e</a:t>
            </a:r>
            <a:r>
              <a:rPr lang="ro-RO" sz="4000" i="1" dirty="0">
                <a:solidFill>
                  <a:schemeClr val="bg1"/>
                </a:solidFill>
                <a:latin typeface="+mj-lt"/>
              </a:rPr>
              <a:t>-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norat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000" i="1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n Tin' sunt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binecuv</a:t>
            </a:r>
            <a:r>
              <a:rPr lang="ro-RO" sz="4000" i="1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ntat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967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pare 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nu 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nimic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mi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amintesc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nou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totul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Cristos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deplin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lips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nimic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!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0983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54</cp:revision>
  <dcterms:created xsi:type="dcterms:W3CDTF">2006-08-16T00:00:00Z</dcterms:created>
  <dcterms:modified xsi:type="dcterms:W3CDTF">2022-08-05T14:21:19Z</dcterms:modified>
</cp:coreProperties>
</file>