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You are the Light in the darkest place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 know Your Word that it never fails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 know that I can trust in You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I never hunger but my Spirit groans</a:t>
            </a:r>
          </a:p>
          <a:p>
            <a:r>
              <a:rPr lang="en-US" sz="4000" dirty="0">
                <a:solidFill>
                  <a:schemeClr val="bg1"/>
                </a:solidFill>
              </a:rPr>
              <a:t>Man doesn’t live on only bread alone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You promised me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 know that I can trust in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You’re unshakeable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You’re unchangeable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You’re dependable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 are Love</a:t>
            </a:r>
          </a:p>
          <a:p>
            <a:endParaRPr lang="en-US" sz="4000" i="1" dirty="0">
              <a:solidFill>
                <a:schemeClr val="bg1"/>
              </a:solidFill>
            </a:endParaRPr>
          </a:p>
          <a:p>
            <a:r>
              <a:rPr lang="en-US" sz="4000" i="1" dirty="0">
                <a:solidFill>
                  <a:schemeClr val="bg1"/>
                </a:solidFill>
              </a:rPr>
              <a:t>You are loyal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 are constant 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 are faithful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You are Love</a:t>
            </a:r>
          </a:p>
        </p:txBody>
      </p:sp>
    </p:spTree>
    <p:extLst>
      <p:ext uri="{BB962C8B-B14F-4D97-AF65-F5344CB8AC3E}">
        <p14:creationId xmlns:p14="http://schemas.microsoft.com/office/powerpoint/2010/main" val="3825909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You’re not a man that You should lie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I’m so glad You don’t change Your mind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 know that I can trust in You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Heaven and Earth they will pass away</a:t>
            </a:r>
          </a:p>
          <a:p>
            <a:r>
              <a:rPr lang="en-US" sz="4000" dirty="0">
                <a:solidFill>
                  <a:schemeClr val="bg1"/>
                </a:solidFill>
              </a:rPr>
              <a:t>But all Your Words they will ever stay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You promised me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And I know that I can trust in You</a:t>
            </a:r>
          </a:p>
        </p:txBody>
      </p:sp>
    </p:spTree>
    <p:extLst>
      <p:ext uri="{BB962C8B-B14F-4D97-AF65-F5344CB8AC3E}">
        <p14:creationId xmlns:p14="http://schemas.microsoft.com/office/powerpoint/2010/main" val="298571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Love bears</a:t>
            </a:r>
          </a:p>
          <a:p>
            <a:r>
              <a:rPr lang="en-US" sz="4000" dirty="0">
                <a:solidFill>
                  <a:schemeClr val="bg1"/>
                </a:solidFill>
              </a:rPr>
              <a:t>Love believes</a:t>
            </a:r>
          </a:p>
          <a:p>
            <a:r>
              <a:rPr lang="en-US" sz="4000" dirty="0">
                <a:solidFill>
                  <a:schemeClr val="bg1"/>
                </a:solidFill>
              </a:rPr>
              <a:t>Love hopes</a:t>
            </a:r>
          </a:p>
          <a:p>
            <a:r>
              <a:rPr lang="en-US" sz="4000" dirty="0">
                <a:solidFill>
                  <a:schemeClr val="bg1"/>
                </a:solidFill>
              </a:rPr>
              <a:t>Love endures ALL THINGS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I bear</a:t>
            </a:r>
          </a:p>
          <a:p>
            <a:r>
              <a:rPr lang="en-US" sz="4000" dirty="0">
                <a:solidFill>
                  <a:schemeClr val="bg1"/>
                </a:solidFill>
              </a:rPr>
              <a:t>I believe</a:t>
            </a:r>
          </a:p>
          <a:p>
            <a:r>
              <a:rPr lang="en-US" sz="4000" dirty="0">
                <a:solidFill>
                  <a:schemeClr val="bg1"/>
                </a:solidFill>
              </a:rPr>
              <a:t>I hope</a:t>
            </a:r>
          </a:p>
          <a:p>
            <a:r>
              <a:rPr lang="en-US" sz="4000" dirty="0">
                <a:solidFill>
                  <a:schemeClr val="bg1"/>
                </a:solidFill>
              </a:rPr>
              <a:t>I endure ALL THINGS</a:t>
            </a:r>
          </a:p>
        </p:txBody>
      </p:sp>
    </p:spTree>
    <p:extLst>
      <p:ext uri="{BB962C8B-B14F-4D97-AF65-F5344CB8AC3E}">
        <p14:creationId xmlns:p14="http://schemas.microsoft.com/office/powerpoint/2010/main" val="335000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148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Claudiu Cauneac</cp:lastModifiedBy>
  <cp:revision>20</cp:revision>
  <dcterms:created xsi:type="dcterms:W3CDTF">2006-08-16T00:00:00Z</dcterms:created>
  <dcterms:modified xsi:type="dcterms:W3CDTF">2022-06-18T01:05:38Z</dcterms:modified>
</cp:coreProperties>
</file>