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6" r:id="rId4"/>
    <p:sldId id="279" r:id="rId5"/>
    <p:sldId id="280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2" y="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Ești 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min’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Cu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vă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ntul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neclintit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Eu mă închin, eu mă închin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Ești 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min’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și faci tot ce-ai promis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Eu mă închin, eu mă închin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Ești 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min’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schimbănd gândirea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Eu mă închin, eu mă închin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Ești 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min’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Tu ești plăcerea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Eu mă închin, eu mă închin</a:t>
            </a:r>
          </a:p>
        </p:txBody>
      </p:sp>
    </p:spTree>
    <p:extLst>
      <p:ext uri="{BB962C8B-B14F-4D97-AF65-F5344CB8AC3E}">
        <p14:creationId xmlns:p14="http://schemas.microsoft.com/office/powerpoint/2010/main" val="385308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i="1" dirty="0">
                <a:solidFill>
                  <a:schemeClr val="bg1"/>
                </a:solidFill>
                <a:latin typeface="+mj-lt"/>
              </a:rPr>
              <a:t>Tu ești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i="1" dirty="0">
                <a:solidFill>
                  <a:schemeClr val="bg1"/>
                </a:solidFill>
                <a:latin typeface="+mj-lt"/>
              </a:rPr>
              <a:t>Izbăvitorul, Atotputernic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i="1" dirty="0">
                <a:solidFill>
                  <a:schemeClr val="bg1"/>
                </a:solidFill>
                <a:latin typeface="+mj-lt"/>
              </a:rPr>
              <a:t>Tu ești Lumina în întuneric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i="1" dirty="0">
                <a:solidFill>
                  <a:schemeClr val="bg1"/>
                </a:solidFill>
                <a:latin typeface="+mj-lt"/>
              </a:rPr>
              <a:t>Doamne, Tu ești Domnul meu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Ești 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min’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prezent prin Duhul Sfânt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Eu mă închin, eu mă închin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Ești 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min’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și am puterea 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Eu mă închin, eu mă închin</a:t>
            </a:r>
          </a:p>
        </p:txBody>
      </p:sp>
    </p:spTree>
    <p:extLst>
      <p:ext uri="{BB962C8B-B14F-4D97-AF65-F5344CB8AC3E}">
        <p14:creationId xmlns:p14="http://schemas.microsoft.com/office/powerpoint/2010/main" val="351078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Ești 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min’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și am totul deplin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Eu mă închin, eu mă închin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Ești î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n min’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și pot totul prin Tin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’</a:t>
            </a:r>
            <a:endParaRPr lang="ro-RO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Eu mă închin, eu mă închin</a:t>
            </a:r>
          </a:p>
        </p:txBody>
      </p:sp>
    </p:spTree>
    <p:extLst>
      <p:ext uri="{BB962C8B-B14F-4D97-AF65-F5344CB8AC3E}">
        <p14:creationId xmlns:p14="http://schemas.microsoft.com/office/powerpoint/2010/main" val="415853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i="1" dirty="0">
                <a:solidFill>
                  <a:schemeClr val="bg1"/>
                </a:solidFill>
                <a:latin typeface="+mj-lt"/>
              </a:rPr>
              <a:t>Tu ești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i="1" dirty="0">
                <a:solidFill>
                  <a:schemeClr val="bg1"/>
                </a:solidFill>
                <a:latin typeface="+mj-lt"/>
              </a:rPr>
              <a:t>Izbăvitorul, Atotputernic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i="1" dirty="0">
                <a:solidFill>
                  <a:schemeClr val="bg1"/>
                </a:solidFill>
                <a:latin typeface="+mj-lt"/>
              </a:rPr>
              <a:t>Tu ești lumină în întuneric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i="1" dirty="0">
                <a:solidFill>
                  <a:schemeClr val="bg1"/>
                </a:solidFill>
                <a:latin typeface="+mj-lt"/>
              </a:rPr>
              <a:t>Doamne, Tu ești Dumnezeu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442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Tu ești Domnul meu, Tu ești dragostea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Ești viața mea, Moștenirea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Tu ești credincios, Tu ești neschimbat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Ești tăria mea, Temelia mea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30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Chiar si-atunci când nu văd, ești cu mine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Chiar si-atunci când nu simt, ești în mine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Una cu min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una cu min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Doamne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Una cu min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una cu min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Doamne</a:t>
            </a:r>
          </a:p>
        </p:txBody>
      </p:sp>
    </p:spTree>
    <p:extLst>
      <p:ext uri="{BB962C8B-B14F-4D97-AF65-F5344CB8AC3E}">
        <p14:creationId xmlns:p14="http://schemas.microsoft.com/office/powerpoint/2010/main" val="7758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Chiar si-atunci când nu văd, ești cu mine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4000" dirty="0">
                <a:solidFill>
                  <a:schemeClr val="bg1"/>
                </a:solidFill>
                <a:latin typeface="+mj-lt"/>
              </a:rPr>
              <a:t>Chiar si-atunci când nu simt, ești în mine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Singur nu sunt, Tu e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ști în min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Doamne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Singur nu sunt, Tu e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ști în min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’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Doamne</a:t>
            </a:r>
          </a:p>
        </p:txBody>
      </p:sp>
    </p:spTree>
    <p:extLst>
      <p:ext uri="{BB962C8B-B14F-4D97-AF65-F5344CB8AC3E}">
        <p14:creationId xmlns:p14="http://schemas.microsoft.com/office/powerpoint/2010/main" val="184140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278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119</cp:revision>
  <dcterms:created xsi:type="dcterms:W3CDTF">2006-08-16T00:00:00Z</dcterms:created>
  <dcterms:modified xsi:type="dcterms:W3CDTF">2021-07-11T02:22:55Z</dcterms:modified>
</cp:coreProperties>
</file>