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8" r:id="rId3"/>
    <p:sldId id="276" r:id="rId4"/>
    <p:sldId id="279" r:id="rId5"/>
    <p:sldId id="280" r:id="rId6"/>
    <p:sldId id="281" r:id="rId7"/>
    <p:sldId id="282" r:id="rId8"/>
    <p:sldId id="283" r:id="rId9"/>
    <p:sldId id="28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82" y="31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Cu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vă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ntul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 </a:t>
            </a:r>
            <a:r>
              <a:rPr lang="en-US" sz="4000" dirty="0" err="1">
                <a:solidFill>
                  <a:schemeClr val="bg1"/>
                </a:solidFill>
                <a:latin typeface="+mj-lt"/>
              </a:rPr>
              <a:t>neclintit</a:t>
            </a:r>
            <a:endParaRPr lang="ro-RO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și faci tot ce-ai promis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</p:txBody>
      </p:sp>
    </p:spTree>
    <p:extLst>
      <p:ext uri="{BB962C8B-B14F-4D97-AF65-F5344CB8AC3E}">
        <p14:creationId xmlns:p14="http://schemas.microsoft.com/office/powerpoint/2010/main" val="3352330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schimbănd gândirea mea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Tu ești plăcerea mea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</p:txBody>
      </p:sp>
    </p:spTree>
    <p:extLst>
      <p:ext uri="{BB962C8B-B14F-4D97-AF65-F5344CB8AC3E}">
        <p14:creationId xmlns:p14="http://schemas.microsoft.com/office/powerpoint/2010/main" val="38530832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Tu ești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Izbăvitorul, Atotputernic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Tu ești Lumina în întuneric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Doamne, Tu ești Domnul meu</a:t>
            </a:r>
            <a:endParaRPr lang="en-US" sz="40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07401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prezent prin Duhul Sfânt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și am puterea Ta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</p:txBody>
      </p:sp>
    </p:spTree>
    <p:extLst>
      <p:ext uri="{BB962C8B-B14F-4D97-AF65-F5344CB8AC3E}">
        <p14:creationId xmlns:p14="http://schemas.microsoft.com/office/powerpoint/2010/main" val="3510788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și am totul deplin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î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n min’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și pot totul prin Tin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endParaRPr lang="ro-RO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Eu mă închin, eu mă închin</a:t>
            </a:r>
          </a:p>
        </p:txBody>
      </p:sp>
    </p:spTree>
    <p:extLst>
      <p:ext uri="{BB962C8B-B14F-4D97-AF65-F5344CB8AC3E}">
        <p14:creationId xmlns:p14="http://schemas.microsoft.com/office/powerpoint/2010/main" val="41585399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Tu ești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Izbăvitorul, Atotputernic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Tu ești lumină în întuneric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i="1" dirty="0">
                <a:solidFill>
                  <a:schemeClr val="bg1"/>
                </a:solidFill>
                <a:latin typeface="+mj-lt"/>
              </a:rPr>
              <a:t>Doamne, Tu ești Dumnezeu</a:t>
            </a:r>
            <a:endParaRPr lang="en-US" sz="4000" i="1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7644226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Tu ești Domnul meu, Tu ești dragostea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viața mea, Moștenirea mea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Tu ești credincios, Tu ești neschimbat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Ești tăria mea, Temelia mea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893062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Chiar si-atunci când nu văd, ești cu mine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Chiar si-atunci când nu simt, ești în mine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Una cu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una cu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Doamne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Una cu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una cu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Doamne</a:t>
            </a:r>
          </a:p>
        </p:txBody>
      </p:sp>
    </p:spTree>
    <p:extLst>
      <p:ext uri="{BB962C8B-B14F-4D97-AF65-F5344CB8AC3E}">
        <p14:creationId xmlns:p14="http://schemas.microsoft.com/office/powerpoint/2010/main" val="775893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 anchor="ctr">
            <a:no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Chiar si-atunci când nu văd, ești cu mine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ro-RO" sz="4000" dirty="0">
                <a:solidFill>
                  <a:schemeClr val="bg1"/>
                </a:solidFill>
                <a:latin typeface="+mj-lt"/>
              </a:rPr>
              <a:t>Chiar si-atunci când nu simt, ești în mine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Singur nu sunt, Tu e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ști în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Doamne</a:t>
            </a:r>
            <a:endParaRPr lang="en-US" sz="4000" dirty="0">
              <a:solidFill>
                <a:schemeClr val="bg1"/>
              </a:solidFill>
              <a:latin typeface="+mj-lt"/>
            </a:endParaRP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4000" dirty="0">
                <a:solidFill>
                  <a:schemeClr val="bg1"/>
                </a:solidFill>
                <a:latin typeface="+mj-lt"/>
              </a:rPr>
              <a:t>Singur nu sunt, Tu e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ști în min</a:t>
            </a:r>
            <a:r>
              <a:rPr lang="en-US" sz="4000" dirty="0">
                <a:solidFill>
                  <a:schemeClr val="bg1"/>
                </a:solidFill>
                <a:latin typeface="+mj-lt"/>
              </a:rPr>
              <a:t>’</a:t>
            </a:r>
            <a:r>
              <a:rPr lang="ro-RO" sz="4000" dirty="0">
                <a:solidFill>
                  <a:schemeClr val="bg1"/>
                </a:solidFill>
                <a:latin typeface="+mj-lt"/>
              </a:rPr>
              <a:t>, Doamne</a:t>
            </a:r>
          </a:p>
        </p:txBody>
      </p:sp>
    </p:spTree>
    <p:extLst>
      <p:ext uri="{BB962C8B-B14F-4D97-AF65-F5344CB8AC3E}">
        <p14:creationId xmlns:p14="http://schemas.microsoft.com/office/powerpoint/2010/main" val="18414000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</TotalTime>
  <Words>278</Words>
  <Application>Microsoft Office PowerPoint</Application>
  <PresentationFormat>Widescreen</PresentationFormat>
  <Paragraphs>36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ONEhod</dc:creator>
  <cp:lastModifiedBy>Celebration City</cp:lastModifiedBy>
  <cp:revision>119</cp:revision>
  <dcterms:created xsi:type="dcterms:W3CDTF">2006-08-16T00:00:00Z</dcterms:created>
  <dcterms:modified xsi:type="dcterms:W3CDTF">2021-07-11T02:22:55Z</dcterms:modified>
</cp:coreProperties>
</file>