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Dragostea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vazuta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[e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cricec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jertfit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pentru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nascuti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nou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noua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 ne-ai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daruit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 Tine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deschis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Imparatul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Cuvantul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atotputernic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domnia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Numele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Mai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presus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alt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nume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Dragost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cum nu s-a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vazut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devenit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neprihanit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Cat de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mult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, cat de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mult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Cat de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mult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ma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iubesti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desacarsita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frica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Tine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biruiesc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8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2021-07-12T13:50:58Z</dcterms:modified>
</cp:coreProperties>
</file>