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  <p:sldId id="275" r:id="rId5"/>
    <p:sldId id="282" r:id="rId6"/>
    <p:sldId id="283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o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semintie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aleasa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Nascuti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s-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aratam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exact ca 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Tot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priveste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ne-a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daruit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ca El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Stiu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la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cine sunt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am de la 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Ca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asezat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Domnul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meu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Traiesc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putere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umblu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minuni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Caci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Tu,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una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Traiesc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putere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umblu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minuni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Caci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am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gandirea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stiu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cine sunt</a:t>
            </a: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1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Oh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, Oh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stiu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cine sunt</a:t>
            </a: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sfant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neprihanit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bogat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am natura Ta</a:t>
            </a:r>
          </a:p>
        </p:txBody>
      </p:sp>
    </p:spTree>
    <p:extLst>
      <p:ext uri="{BB962C8B-B14F-4D97-AF65-F5344CB8AC3E}">
        <p14:creationId xmlns:p14="http://schemas.microsoft.com/office/powerpoint/2010/main" val="221746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Ma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uit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la mine-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vad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slava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Descoperirea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Lui in mine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Merg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glorie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glorie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Stiu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bine cine sun</a:t>
            </a:r>
          </a:p>
        </p:txBody>
      </p:sp>
    </p:spTree>
    <p:extLst>
      <p:ext uri="{BB962C8B-B14F-4D97-AF65-F5344CB8AC3E}">
        <p14:creationId xmlns:p14="http://schemas.microsoft.com/office/powerpoint/2010/main" val="63360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Tot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statornic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sunt pe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cale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Merg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credinta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credinta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Biruinta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a-a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Caci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stiu</a:t>
            </a:r>
            <a:r>
              <a:rPr lang="en-US" sz="3800">
                <a:solidFill>
                  <a:schemeClr val="bg1"/>
                </a:solidFill>
                <a:latin typeface="+mj-lt"/>
              </a:rPr>
              <a:t> cine sunt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192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144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108</cp:revision>
  <dcterms:created xsi:type="dcterms:W3CDTF">2006-08-16T00:00:00Z</dcterms:created>
  <dcterms:modified xsi:type="dcterms:W3CDTF">2021-07-12T13:47:54Z</dcterms:modified>
</cp:coreProperties>
</file>