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7" r:id="rId3"/>
    <p:sldId id="281" r:id="rId4"/>
    <p:sldId id="275" r:id="rId5"/>
    <p:sldId id="282" r:id="rId6"/>
    <p:sldId id="283" r:id="rId7"/>
    <p:sldId id="28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96" y="3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Intr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-un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susur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bland, m-ai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descatusat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Cu cant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inconjurat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Toti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vrasmasii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mei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-ai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indepartat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Si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frica-i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alungat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Nu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mai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sunt rob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ma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tem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Acum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sunt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fiul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Tau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Nu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mai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sunt rob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ma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tem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Sunt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fiu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de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Dumnezeu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8295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Din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pantecele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mamei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Tata, m-ai ales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Iubirea-ti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m-a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chemat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Sunt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nascut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din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nou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familia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Ta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Prin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sange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curatat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48410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771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Cu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brate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de Tata | Ne-ai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inconjurat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Cant de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zbavire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| 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inimi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ne-ai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dat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Ai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rupt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legaturile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| Ce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sclavi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ne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tineau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Noi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suntem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ai Tai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fii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| Si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liberi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dam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slava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9805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800" dirty="0" err="1">
                <a:solidFill>
                  <a:schemeClr val="bg1"/>
                </a:solidFill>
                <a:latin typeface="+mj-lt"/>
              </a:rPr>
              <a:t>Ohhh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Ohhh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Ohhh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Ohhh</a:t>
            </a:r>
            <a:endParaRPr lang="en-US" sz="4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800" dirty="0" err="1">
                <a:solidFill>
                  <a:schemeClr val="bg1"/>
                </a:solidFill>
                <a:latin typeface="+mj-lt"/>
              </a:rPr>
              <a:t>Ohhh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Ohhh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Ohhh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Ohhh</a:t>
            </a:r>
            <a:endParaRPr lang="en-US" sz="4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17464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771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Tu mare-ai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despicat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pot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trec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prin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ea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Frica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-n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iubire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-ai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inecat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Tu m-ai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salvat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pot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stau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sa-Ti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cant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Acum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sunt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fiul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tau</a:t>
            </a:r>
          </a:p>
        </p:txBody>
      </p:sp>
    </p:spTree>
    <p:extLst>
      <p:ext uri="{BB962C8B-B14F-4D97-AF65-F5344CB8AC3E}">
        <p14:creationId xmlns:p14="http://schemas.microsoft.com/office/powerpoint/2010/main" val="1917052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800" dirty="0">
                <a:solidFill>
                  <a:schemeClr val="bg1"/>
                </a:solidFill>
                <a:latin typeface="+mj-lt"/>
              </a:rPr>
              <a:t>Sunt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fiu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 de </a:t>
            </a:r>
            <a:r>
              <a:rPr lang="en-US" sz="4800">
                <a:solidFill>
                  <a:schemeClr val="bg1"/>
                </a:solidFill>
                <a:latin typeface="+mj-lt"/>
              </a:rPr>
              <a:t>Dumnezeu</a:t>
            </a:r>
            <a:endParaRPr lang="en-US" sz="4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40555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134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109</cp:revision>
  <dcterms:created xsi:type="dcterms:W3CDTF">2006-08-16T00:00:00Z</dcterms:created>
  <dcterms:modified xsi:type="dcterms:W3CDTF">2021-07-12T12:52:18Z</dcterms:modified>
</cp:coreProperties>
</file>