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83" r:id="rId3"/>
    <p:sldId id="277" r:id="rId4"/>
    <p:sldId id="281" r:id="rId5"/>
    <p:sldId id="275" r:id="rId6"/>
    <p:sldId id="28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6" y="3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400" dirty="0" err="1">
                <a:solidFill>
                  <a:schemeClr val="bg1"/>
                </a:solidFill>
                <a:latin typeface="+mj-lt"/>
              </a:rPr>
              <a:t>Nimic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nu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va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separa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400" dirty="0">
                <a:solidFill>
                  <a:schemeClr val="bg1"/>
                </a:solidFill>
                <a:latin typeface="+mj-lt"/>
              </a:rPr>
              <a:t>Dragostea Ta de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viata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mea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400" dirty="0" err="1">
                <a:solidFill>
                  <a:schemeClr val="bg1"/>
                </a:solidFill>
                <a:latin typeface="+mj-lt"/>
              </a:rPr>
              <a:t>Caci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Tu nu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dai-napoi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400" dirty="0" err="1">
                <a:solidFill>
                  <a:schemeClr val="bg1"/>
                </a:solidFill>
                <a:latin typeface="+mj-lt"/>
              </a:rPr>
              <a:t>Chiar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daca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mai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fac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greseli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4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tii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mereu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de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promisiunea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Ta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400" dirty="0" err="1">
                <a:solidFill>
                  <a:schemeClr val="bg1"/>
                </a:solidFill>
                <a:latin typeface="+mj-lt"/>
              </a:rPr>
              <a:t>Caci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Tu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credincios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527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neschimbat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peste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veacuri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Dragostea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eterna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err="1">
                <a:solidFill>
                  <a:schemeClr val="bg1"/>
                </a:solidFill>
                <a:latin typeface="+mj-lt"/>
              </a:rPr>
              <a:t>Plin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bunatate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izvor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infinit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mila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err="1">
                <a:solidFill>
                  <a:schemeClr val="bg1"/>
                </a:solidFill>
                <a:latin typeface="+mj-lt"/>
              </a:rPr>
              <a:t>Orice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s-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intampla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frica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-n min’, nu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poate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sta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+mj-lt"/>
              </a:rPr>
              <a:t>Eu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stiu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ca Tu ma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iubesti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Dragostea Ta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ramane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8295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Cand vin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incercarile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Tu nu ma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paresesti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Tu nu ma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lasi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Caci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credincios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Cand pare ca sunt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cazut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841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771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800" dirty="0">
                <a:solidFill>
                  <a:schemeClr val="bg1"/>
                </a:solidFill>
                <a:latin typeface="+mj-lt"/>
              </a:rPr>
              <a:t>Mi-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aduc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aminte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ca in Tine sunt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800" dirty="0">
                <a:solidFill>
                  <a:schemeClr val="bg1"/>
                </a:solidFill>
                <a:latin typeface="+mj-lt"/>
              </a:rPr>
              <a:t>Mai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mult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decat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biruitor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9805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800" dirty="0">
                <a:solidFill>
                  <a:schemeClr val="bg1"/>
                </a:solidFill>
                <a:latin typeface="+mj-lt"/>
              </a:rPr>
              <a:t>Tu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faci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totul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sa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lucreze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spre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binele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meu</a:t>
            </a:r>
          </a:p>
        </p:txBody>
      </p:sp>
    </p:spTree>
    <p:extLst>
      <p:ext uri="{BB962C8B-B14F-4D97-AF65-F5344CB8AC3E}">
        <p14:creationId xmlns:p14="http://schemas.microsoft.com/office/powerpoint/2010/main" val="2217464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103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109</cp:revision>
  <dcterms:created xsi:type="dcterms:W3CDTF">2006-08-16T00:00:00Z</dcterms:created>
  <dcterms:modified xsi:type="dcterms:W3CDTF">2021-07-12T11:53:36Z</dcterms:modified>
</cp:coreProperties>
</file>