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Hristos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impacandu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-ma cu Tin’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M-ai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atras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 Tine ca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acasa-acum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vin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mort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Hristos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inviat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pierdut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lume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gasit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m-ai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curatat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Credincios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credincios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vei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fi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pentru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min’, 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aceea-Ti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totdeauna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fi,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totdeauna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fi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Spre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totdeauna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fi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lauda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Spre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Sufletul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spune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Ava, 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meu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bun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Ma-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ntaresti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cresti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Spre-asemanarea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Neprihanirea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curatit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alb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zapada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madular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Trupu-Ti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Curatit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de-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pacat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, nu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sunt separate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Duhul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Tau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-n min’, 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aceea-Ti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maret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sfintii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Mielului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maret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Tu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Familia Ta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canta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Fiului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057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De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aceea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cant</a:t>
            </a:r>
          </a:p>
        </p:txBody>
      </p:sp>
    </p:spTree>
    <p:extLst>
      <p:ext uri="{BB962C8B-B14F-4D97-AF65-F5344CB8AC3E}">
        <p14:creationId xmlns:p14="http://schemas.microsoft.com/office/powerpoint/2010/main" val="60989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176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2021-07-12T11:48:41Z</dcterms:modified>
</cp:coreProperties>
</file>