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Nu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pacat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nici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rusine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trecut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poata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 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desparti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Nici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inaltime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frica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durere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moarte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dragostea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 sun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lipit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Una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suntem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Una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2021-07-12T11:39:47Z</dcterms:modified>
</cp:coreProperties>
</file>