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Numele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Tau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inaltat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sus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nume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Glorificat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preamarit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Puterea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 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presus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orice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domnie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inaltat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glorificat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veci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inaltam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intaltam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te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intaltam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Doamne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109</cp:revision>
  <dcterms:created xsi:type="dcterms:W3CDTF">2006-08-16T00:00:00Z</dcterms:created>
  <dcterms:modified xsi:type="dcterms:W3CDTF">2021-07-12T11:36:57Z</dcterms:modified>
</cp:coreProperties>
</file>