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7" r:id="rId3"/>
    <p:sldId id="28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96" y="3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Dragostea Ta de Tata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Prin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noi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se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revarsa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spre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toti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fiii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Tai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Dragostea-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fost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turnata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inima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noastra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prin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Duhul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Tau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Tata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scump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dragostea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mea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Nimic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nu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poate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a ne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separa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Toti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fiii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Tai, una cu Tine sunt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inchinare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una cu Tine-n duh</a:t>
            </a:r>
          </a:p>
        </p:txBody>
      </p:sp>
    </p:spTree>
    <p:extLst>
      <p:ext uri="{BB962C8B-B14F-4D97-AF65-F5344CB8AC3E}">
        <p14:creationId xmlns:p14="http://schemas.microsoft.com/office/powerpoint/2010/main" val="1718295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Fii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preamarit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fii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Laudat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Fii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proslavit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fii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glorificat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inchinare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una cu Tine-n duh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inchinare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una cu Tine-n duh</a:t>
            </a:r>
          </a:p>
        </p:txBody>
      </p:sp>
    </p:spTree>
    <p:extLst>
      <p:ext uri="{BB962C8B-B14F-4D97-AF65-F5344CB8AC3E}">
        <p14:creationId xmlns:p14="http://schemas.microsoft.com/office/powerpoint/2010/main" val="2348410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77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109</cp:revision>
  <dcterms:created xsi:type="dcterms:W3CDTF">2006-08-16T00:00:00Z</dcterms:created>
  <dcterms:modified xsi:type="dcterms:W3CDTF">2021-07-12T11:34:48Z</dcterms:modified>
</cp:coreProperties>
</file>