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Vindeca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boala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Aduce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eliberare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Rupe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blestem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cred pe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deplin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ieri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ramane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cred pe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deplin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 e de-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ajuns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pentru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min’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Ridica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povara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Imi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schimba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gandirea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veche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Si 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gandirea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Christos, in min’</a:t>
            </a: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Puterea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absoluta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rau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poate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calea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tot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vechi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Sunt liber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3800">
                <a:solidFill>
                  <a:schemeClr val="bg1"/>
                </a:solidFill>
                <a:latin typeface="+mj-lt"/>
              </a:rPr>
              <a:t>viu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2021-07-12T11:31:35Z</dcterms:modified>
</cp:coreProperties>
</file>