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7" r:id="rId3"/>
    <p:sldId id="28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96" y="3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Dragostea ta, e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minunata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Tu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esti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cel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mai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frumos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Tu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esti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Domnul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Domnilor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Imparatul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Imparatilor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Tu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esti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Domnul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Domnilor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Imparatul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Imparatilor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Osana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Osana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Osana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Osana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8295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Lucrarea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Ta-n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noi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e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minunata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Ce-ai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inceput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duci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la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sfarsit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La tine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tinta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ne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uitam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Desavarsirea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credintei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noastre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La tine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tinta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ne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uitam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Desavarsirea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credintei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noastre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48410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58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Nine Eleven Abroad</cp:lastModifiedBy>
  <cp:revision>108</cp:revision>
  <dcterms:created xsi:type="dcterms:W3CDTF">2006-08-16T00:00:00Z</dcterms:created>
  <dcterms:modified xsi:type="dcterms:W3CDTF">2021-07-12T11:26:26Z</dcterms:modified>
</cp:coreProperties>
</file>