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7" r:id="rId3"/>
    <p:sldId id="281" r:id="rId4"/>
    <p:sldId id="275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96" y="37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mi-ai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deschis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un drum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sfanta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sfintelor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Tu mi-ai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deschis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un drum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 err="1">
                <a:solidFill>
                  <a:schemeClr val="bg1"/>
                </a:solidFill>
                <a:latin typeface="+mj-lt"/>
              </a:rPr>
              <a:t>Mereu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prezanta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Ta</a:t>
            </a:r>
          </a:p>
        </p:txBody>
      </p:sp>
    </p:spTree>
    <p:extLst>
      <p:ext uri="{BB962C8B-B14F-4D97-AF65-F5344CB8AC3E}">
        <p14:creationId xmlns:p14="http://schemas.microsoft.com/office/powerpoint/2010/main" val="3352330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>
                <a:solidFill>
                  <a:schemeClr val="bg1"/>
                </a:solidFill>
                <a:latin typeface="+mj-lt"/>
              </a:rPr>
              <a:t>Sunt al Tau,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esti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al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4800" dirty="0" err="1">
                <a:solidFill>
                  <a:schemeClr val="bg1"/>
                </a:solidFill>
                <a:latin typeface="+mj-lt"/>
              </a:rPr>
              <a:t>Vom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fi-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mpreuna</a:t>
            </a:r>
            <a:r>
              <a:rPr lang="en-US" sz="4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4800" dirty="0" err="1">
                <a:solidFill>
                  <a:schemeClr val="bg1"/>
                </a:solidFill>
                <a:latin typeface="+mj-lt"/>
              </a:rPr>
              <a:t>mereu</a:t>
            </a:r>
            <a:endParaRPr lang="en-US" sz="4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82950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sunt,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ascuns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cu Tine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In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Tatal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meu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Sunt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asezat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la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dreapta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Lui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tine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484105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-2771" y="3429000"/>
            <a:ext cx="12192000" cy="3429000"/>
          </a:xfrm>
        </p:spPr>
        <p:txBody>
          <a:bodyPr anchor="ctr">
            <a:no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sunt, una cu Tine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Nu pot fi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infrant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Eu sunt,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mai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mult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decat</a:t>
            </a:r>
            <a:r>
              <a:rPr lang="en-US" sz="3800" dirty="0">
                <a:solidFill>
                  <a:schemeClr val="bg1"/>
                </a:solidFill>
                <a:latin typeface="+mj-lt"/>
              </a:rPr>
              <a:t>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biruitor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  <a:spcBef>
                <a:spcPts val="0"/>
              </a:spcBef>
            </a:pPr>
            <a:r>
              <a:rPr lang="en-US" sz="3800" dirty="0">
                <a:solidFill>
                  <a:schemeClr val="bg1"/>
                </a:solidFill>
                <a:latin typeface="+mj-lt"/>
              </a:rPr>
              <a:t>Cu tine, </a:t>
            </a:r>
            <a:r>
              <a:rPr lang="en-US" sz="3800" dirty="0" err="1">
                <a:solidFill>
                  <a:schemeClr val="bg1"/>
                </a:solidFill>
                <a:latin typeface="+mj-lt"/>
              </a:rPr>
              <a:t>Isus</a:t>
            </a:r>
            <a:endParaRPr lang="en-US" sz="38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798055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401</TotalTime>
  <Words>65</Words>
  <Application>Microsoft Office PowerPoint</Application>
  <PresentationFormat>Widescreen</PresentationFormat>
  <Paragraphs>14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ONEhod</dc:creator>
  <cp:lastModifiedBy>Nine Eleven Abroad</cp:lastModifiedBy>
  <cp:revision>108</cp:revision>
  <dcterms:created xsi:type="dcterms:W3CDTF">2006-08-16T00:00:00Z</dcterms:created>
  <dcterms:modified xsi:type="dcterms:W3CDTF">2021-07-12T11:22:31Z</dcterms:modified>
</cp:coreProperties>
</file>