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da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victorie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da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victorie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Aleluia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Slava Lui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salvat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El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moarte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si-nviere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da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victorie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spala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spala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Aleluia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Slava Lui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ne-a ‘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nfiat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El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nasterea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cereasca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da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victorie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Ranile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Ranile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vindeca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Ranile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Ranile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vindeca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107</cp:revision>
  <dcterms:created xsi:type="dcterms:W3CDTF">2006-08-16T00:00:00Z</dcterms:created>
  <dcterms:modified xsi:type="dcterms:W3CDTF">2021-07-12T11:12:01Z</dcterms:modified>
</cp:coreProperties>
</file>