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/: Vino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Vino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Vino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(1st time only) 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(2nd time only) 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:/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La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dreapta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ridicat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Cuvantul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vindecat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Marturisesti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gura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/: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-I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(1st time only) 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tau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(2nd time only) 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tau :/</a:t>
            </a:r>
          </a:p>
        </p:txBody>
      </p:sp>
    </p:spTree>
    <p:extLst>
      <p:ext uri="{BB962C8B-B14F-4D97-AF65-F5344CB8AC3E}">
        <p14:creationId xmlns:p14="http://schemas.microsoft.com/office/powerpoint/2010/main" val="4764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103</cp:revision>
  <dcterms:created xsi:type="dcterms:W3CDTF">2006-08-16T00:00:00Z</dcterms:created>
  <dcterms:modified xsi:type="dcterms:W3CDTF">2021-04-01T08:37:29Z</dcterms:modified>
</cp:coreProperties>
</file>