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/: Vino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Vino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Vino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(1st time only) In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veci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+mj-lt"/>
              </a:rPr>
              <a:t>(2nd time only) In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:/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23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bg1"/>
                </a:solidFill>
                <a:latin typeface="+mj-lt"/>
              </a:rPr>
              <a:t>La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dreapta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Lui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-a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ridicat</a:t>
            </a:r>
            <a:endParaRPr lang="en-US" sz="38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800" dirty="0" err="1">
                <a:solidFill>
                  <a:schemeClr val="bg1"/>
                </a:solidFill>
                <a:latin typeface="+mj-lt"/>
              </a:rPr>
              <a:t>Cuvantul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Lui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-a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vindecat</a:t>
            </a:r>
            <a:endParaRPr lang="en-US" sz="38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800" dirty="0" err="1">
                <a:solidFill>
                  <a:schemeClr val="bg1"/>
                </a:solidFill>
                <a:latin typeface="+mj-lt"/>
              </a:rPr>
              <a:t>Marturisesti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cu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gura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ta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800" dirty="0" err="1">
                <a:solidFill>
                  <a:schemeClr val="bg1"/>
                </a:solidFill>
                <a:latin typeface="+mj-lt"/>
              </a:rPr>
              <a:t>Isus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e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viu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in </a:t>
            </a:r>
            <a:r>
              <a:rPr lang="en-US" sz="3800" dirty="0" err="1">
                <a:solidFill>
                  <a:schemeClr val="bg1"/>
                </a:solidFill>
                <a:latin typeface="+mj-lt"/>
              </a:rPr>
              <a:t>viata</a:t>
            </a:r>
            <a:r>
              <a:rPr lang="en-US" sz="3800" dirty="0">
                <a:solidFill>
                  <a:schemeClr val="bg1"/>
                </a:solidFill>
                <a:latin typeface="+mj-lt"/>
              </a:rPr>
              <a:t> ta</a:t>
            </a:r>
          </a:p>
        </p:txBody>
      </p:sp>
    </p:spTree>
    <p:extLst>
      <p:ext uri="{BB962C8B-B14F-4D97-AF65-F5344CB8AC3E}">
        <p14:creationId xmlns:p14="http://schemas.microsoft.com/office/powerpoint/2010/main" val="31555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/: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(1st time only) E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Tatal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 tau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(2nd time only) E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Tatal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 tau :/</a:t>
            </a:r>
          </a:p>
        </p:txBody>
      </p:sp>
    </p:spTree>
    <p:extLst>
      <p:ext uri="{BB962C8B-B14F-4D97-AF65-F5344CB8AC3E}">
        <p14:creationId xmlns:p14="http://schemas.microsoft.com/office/powerpoint/2010/main" val="315039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75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Nine Eleven Abroad</cp:lastModifiedBy>
  <cp:revision>104</cp:revision>
  <dcterms:created xsi:type="dcterms:W3CDTF">2006-08-16T00:00:00Z</dcterms:created>
  <dcterms:modified xsi:type="dcterms:W3CDTF">2021-04-01T08:40:22Z</dcterms:modified>
</cp:coreProperties>
</file>