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/: Vino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Vino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Vino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(1st time only) 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veci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(2nd time only) 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:/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dreapta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ridicat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Cuvantul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vindecat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Marturisesti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gura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/: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(1st time only) E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tau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(2nd time only) E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tau :/</a:t>
            </a: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104</cp:revision>
  <dcterms:created xsi:type="dcterms:W3CDTF">2006-08-16T00:00:00Z</dcterms:created>
  <dcterms:modified xsi:type="dcterms:W3CDTF">2021-04-01T08:40:22Z</dcterms:modified>
</cp:coreProperties>
</file>