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1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4000" dirty="0">
                <a:solidFill>
                  <a:schemeClr val="bg1"/>
                </a:solidFill>
                <a:latin typeface="+mj-lt"/>
              </a:rPr>
              <a:t>/: Invierea e puterea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4000" dirty="0">
                <a:solidFill>
                  <a:schemeClr val="bg1"/>
                </a:solidFill>
                <a:latin typeface="+mj-lt"/>
              </a:rPr>
              <a:t>Invierea Domnului :/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4000" dirty="0">
                <a:solidFill>
                  <a:schemeClr val="bg1"/>
                </a:solidFill>
                <a:latin typeface="+mj-lt"/>
              </a:rPr>
              <a:t>El te-a </a:t>
            </a:r>
            <a:r>
              <a:rPr lang="es-ES" sz="4000" dirty="0" err="1">
                <a:solidFill>
                  <a:schemeClr val="bg1"/>
                </a:solidFill>
                <a:latin typeface="+mj-lt"/>
              </a:rPr>
              <a:t>rascumparat</a:t>
            </a:r>
            <a:r>
              <a:rPr lang="es-ES" sz="4000" dirty="0">
                <a:solidFill>
                  <a:schemeClr val="bg1"/>
                </a:solidFill>
                <a:latin typeface="+mj-lt"/>
              </a:rPr>
              <a:t>, El te-a </a:t>
            </a:r>
            <a:r>
              <a:rPr lang="es-ES" sz="4000" dirty="0" err="1">
                <a:solidFill>
                  <a:schemeClr val="bg1"/>
                </a:solidFill>
                <a:latin typeface="+mj-lt"/>
              </a:rPr>
              <a:t>eliberat</a:t>
            </a:r>
            <a:endParaRPr lang="es-E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4000" dirty="0">
                <a:solidFill>
                  <a:schemeClr val="bg1"/>
                </a:solidFill>
                <a:latin typeface="+mj-lt"/>
              </a:rPr>
              <a:t>De </a:t>
            </a:r>
            <a:r>
              <a:rPr lang="es-ES" sz="4000" dirty="0" err="1">
                <a:solidFill>
                  <a:schemeClr val="bg1"/>
                </a:solidFill>
                <a:latin typeface="+mj-lt"/>
              </a:rPr>
              <a:t>moarte</a:t>
            </a:r>
            <a:r>
              <a:rPr lang="es-ES" sz="4000" dirty="0">
                <a:solidFill>
                  <a:schemeClr val="bg1"/>
                </a:solidFill>
                <a:latin typeface="+mj-lt"/>
              </a:rPr>
              <a:t> te-a </a:t>
            </a:r>
            <a:r>
              <a:rPr lang="es-ES" sz="4000" dirty="0" err="1">
                <a:solidFill>
                  <a:schemeClr val="bg1"/>
                </a:solidFill>
                <a:latin typeface="+mj-lt"/>
              </a:rPr>
              <a:t>scapat</a:t>
            </a:r>
            <a:r>
              <a:rPr lang="es-ES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s-ES" sz="4000" dirty="0" err="1">
                <a:solidFill>
                  <a:schemeClr val="bg1"/>
                </a:solidFill>
                <a:latin typeface="+mj-lt"/>
              </a:rPr>
              <a:t>viata</a:t>
            </a:r>
            <a:r>
              <a:rPr lang="es-ES" sz="4000" dirty="0">
                <a:solidFill>
                  <a:schemeClr val="bg1"/>
                </a:solidFill>
                <a:latin typeface="+mj-lt"/>
              </a:rPr>
              <a:t> El ti-a </a:t>
            </a:r>
            <a:r>
              <a:rPr lang="es-ES" sz="4000" dirty="0" err="1">
                <a:solidFill>
                  <a:schemeClr val="bg1"/>
                </a:solidFill>
                <a:latin typeface="+mj-lt"/>
              </a:rPr>
              <a:t>dat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Pentru totdeauna moartea a pierdut puterea ei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Pentru totdeauna viata va trai in veci de veci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6077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4000" dirty="0" err="1">
                <a:solidFill>
                  <a:schemeClr val="bg1"/>
                </a:solidFill>
                <a:latin typeface="+mj-lt"/>
              </a:rPr>
              <a:t>Aleluia</a:t>
            </a:r>
            <a:r>
              <a:rPr lang="es-ES" sz="4000" dirty="0">
                <a:solidFill>
                  <a:schemeClr val="bg1"/>
                </a:solidFill>
                <a:latin typeface="+mj-lt"/>
              </a:rPr>
              <a:t> canta </a:t>
            </a:r>
            <a:r>
              <a:rPr lang="es-ES" sz="4000" dirty="0" err="1">
                <a:solidFill>
                  <a:schemeClr val="bg1"/>
                </a:solidFill>
                <a:latin typeface="+mj-lt"/>
              </a:rPr>
              <a:t>cerul</a:t>
            </a:r>
            <a:r>
              <a:rPr lang="es-ES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s-ES" sz="4000" dirty="0" err="1">
                <a:solidFill>
                  <a:schemeClr val="bg1"/>
                </a:solidFill>
                <a:latin typeface="+mj-lt"/>
              </a:rPr>
              <a:t>biruinta</a:t>
            </a:r>
            <a:r>
              <a:rPr lang="es-E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000" dirty="0" err="1">
                <a:solidFill>
                  <a:schemeClr val="bg1"/>
                </a:solidFill>
                <a:latin typeface="+mj-lt"/>
              </a:rPr>
              <a:t>vesnica</a:t>
            </a:r>
            <a:endParaRPr lang="es-E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4000" dirty="0" err="1">
                <a:solidFill>
                  <a:schemeClr val="bg1"/>
                </a:solidFill>
                <a:latin typeface="+mj-lt"/>
              </a:rPr>
              <a:t>Numele</a:t>
            </a:r>
            <a:r>
              <a:rPr lang="es-ES" sz="4000" dirty="0">
                <a:solidFill>
                  <a:schemeClr val="bg1"/>
                </a:solidFill>
                <a:latin typeface="+mj-lt"/>
              </a:rPr>
              <a:t> ce da </a:t>
            </a:r>
            <a:r>
              <a:rPr lang="es-ES" sz="4000" dirty="0" err="1">
                <a:solidFill>
                  <a:schemeClr val="bg1"/>
                </a:solidFill>
                <a:latin typeface="+mj-lt"/>
              </a:rPr>
              <a:t>viata</a:t>
            </a:r>
            <a:r>
              <a:rPr lang="es-ES" sz="4000" dirty="0">
                <a:solidFill>
                  <a:schemeClr val="bg1"/>
                </a:solidFill>
                <a:latin typeface="+mj-lt"/>
              </a:rPr>
              <a:t>, e </a:t>
            </a:r>
            <a:r>
              <a:rPr lang="es-ES" sz="4000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s-ES" sz="4000" dirty="0">
                <a:solidFill>
                  <a:schemeClr val="bg1"/>
                </a:solidFill>
                <a:latin typeface="+mj-lt"/>
              </a:rPr>
              <a:t> Cel </a:t>
            </a:r>
            <a:r>
              <a:rPr lang="es-ES" sz="4000" dirty="0" err="1">
                <a:solidFill>
                  <a:schemeClr val="bg1"/>
                </a:solidFill>
                <a:latin typeface="+mj-lt"/>
              </a:rPr>
              <a:t>inviat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5758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54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121</cp:revision>
  <dcterms:created xsi:type="dcterms:W3CDTF">2006-08-16T00:00:00Z</dcterms:created>
  <dcterms:modified xsi:type="dcterms:W3CDTF">2021-04-06T05:14:46Z</dcterms:modified>
</cp:coreProperties>
</file>