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chemeClr val="bg1"/>
                </a:solidFill>
                <a:latin typeface="+mj-lt"/>
              </a:rPr>
              <a:t>Eu declar Cuvantul e viu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chemeClr val="bg1"/>
                </a:solidFill>
                <a:latin typeface="+mj-lt"/>
              </a:rPr>
              <a:t>Eu declar Isus e Adevar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chemeClr val="bg1"/>
                </a:solidFill>
                <a:latin typeface="+mj-lt"/>
              </a:rPr>
              <a:t>Eu declar Cuvantul e viu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chemeClr val="bg1"/>
                </a:solidFill>
                <a:latin typeface="+mj-lt"/>
              </a:rPr>
              <a:t>Prin ranile Lui eu sunt vindecat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Astazi eu sunt vindecat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Astazi eu sunt infiat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Astazi eu sunt eliberat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Eu declar victorie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308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119</cp:revision>
  <dcterms:created xsi:type="dcterms:W3CDTF">2006-08-16T00:00:00Z</dcterms:created>
  <dcterms:modified xsi:type="dcterms:W3CDTF">2021-04-06T05:08:05Z</dcterms:modified>
</cp:coreProperties>
</file>