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78" y="115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BR" sz="3800" dirty="0">
                <a:solidFill>
                  <a:schemeClr val="bg1"/>
                </a:solidFill>
                <a:latin typeface="+mj-lt"/>
              </a:rPr>
              <a:t>Eu declar Cuvantul e viu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BR" sz="3800" dirty="0">
                <a:solidFill>
                  <a:schemeClr val="bg1"/>
                </a:solidFill>
                <a:latin typeface="+mj-lt"/>
              </a:rPr>
              <a:t>Eu declar Isus e Adevar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BR" sz="3800" dirty="0">
                <a:solidFill>
                  <a:schemeClr val="bg1"/>
                </a:solidFill>
                <a:latin typeface="+mj-lt"/>
              </a:rPr>
              <a:t>Eu declar Cuvantul e viu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BR" sz="3800" dirty="0">
                <a:solidFill>
                  <a:schemeClr val="bg1"/>
                </a:solidFill>
                <a:latin typeface="+mj-lt"/>
              </a:rPr>
              <a:t>Prin ranile Lui eu sunt vindecat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3800" dirty="0">
                <a:solidFill>
                  <a:schemeClr val="bg1"/>
                </a:solidFill>
                <a:latin typeface="+mj-lt"/>
              </a:rPr>
              <a:t>Astazi eu sunt vindecat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3800" dirty="0">
                <a:solidFill>
                  <a:schemeClr val="bg1"/>
                </a:solidFill>
                <a:latin typeface="+mj-lt"/>
              </a:rPr>
              <a:t>Astazi eu sunt infiat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3800" dirty="0">
                <a:solidFill>
                  <a:schemeClr val="bg1"/>
                </a:solidFill>
                <a:latin typeface="+mj-lt"/>
              </a:rPr>
              <a:t>Astazi eu sunt eliberat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3800" dirty="0">
                <a:solidFill>
                  <a:schemeClr val="bg1"/>
                </a:solidFill>
                <a:latin typeface="+mj-lt"/>
              </a:rPr>
              <a:t>Eu declar victorie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555152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36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Nine Eleven Abroad</cp:lastModifiedBy>
  <cp:revision>120</cp:revision>
  <dcterms:created xsi:type="dcterms:W3CDTF">2006-08-16T00:00:00Z</dcterms:created>
  <dcterms:modified xsi:type="dcterms:W3CDTF">2021-04-06T05:08:03Z</dcterms:modified>
</cp:coreProperties>
</file>