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El ne-a iubit, venind in lume,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Sa poarte boala si pacat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Prin sangele varsat pe cruce,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Dar a-nviat a treia zi, mormantu-i gol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Stiind ca-i viu, pot invinge teama!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Si eu sunt viu, caci m-a salvat!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Faptura noua si nemuritoare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Prin Harul Sau eu sunt un fiu rascumparat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Ca un copil ce se increde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Pe-acest pamant in tatal sau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Asa ma-ncred si eu in Domnul,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3800" dirty="0">
                <a:solidFill>
                  <a:schemeClr val="bg1"/>
                </a:solidFill>
                <a:latin typeface="+mj-lt"/>
              </a:rPr>
              <a:t>Prin dragostea-I El m-a facut copilul Sau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76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119</cp:revision>
  <dcterms:created xsi:type="dcterms:W3CDTF">2006-08-16T00:00:00Z</dcterms:created>
  <dcterms:modified xsi:type="dcterms:W3CDTF">2021-04-06T05:00:45Z</dcterms:modified>
</cp:coreProperties>
</file>