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Deschide-mi ochii sa-Ti vad iubirea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Deschide-mi ochii sa-Ti vad sfintirea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Deschide-mi inima sa-Ti vad iertarea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Prin jertfa Mielului, rascumpararea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Glorie si adorare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Glorie si inchinare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Tot mai mult in Tine sunt schimbat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Esti Domnul meu, in veci glorificat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116</cp:revision>
  <dcterms:created xsi:type="dcterms:W3CDTF">2006-08-16T00:00:00Z</dcterms:created>
  <dcterms:modified xsi:type="dcterms:W3CDTF">2021-04-04T10:30:26Z</dcterms:modified>
</cp:coreProperties>
</file>