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75" r:id="rId4"/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Canta, canta, canta-I Domnului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Canta, canta, canta-I Domnului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Impreuna noi Te laudam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pt-BR" sz="3800" dirty="0">
                <a:solidFill>
                  <a:schemeClr val="bg1"/>
                </a:solidFill>
                <a:latin typeface="+mj-lt"/>
              </a:rPr>
              <a:t>Impreuna noi Te inaltam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/: Aleluia, Te marim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Aleluia, Te slavim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Tu esti viu, in Tine noi traim :/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551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3800" dirty="0">
                <a:solidFill>
                  <a:schemeClr val="bg1"/>
                </a:solidFill>
                <a:latin typeface="+mj-lt"/>
              </a:rPr>
              <a:t>Bucurie am in inima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3800" dirty="0">
                <a:solidFill>
                  <a:schemeClr val="bg1"/>
                </a:solidFill>
                <a:latin typeface="+mj-lt"/>
              </a:rPr>
              <a:t>Bucurie am in inima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3800" dirty="0">
                <a:solidFill>
                  <a:schemeClr val="bg1"/>
                </a:solidFill>
                <a:latin typeface="+mj-lt"/>
              </a:rPr>
              <a:t>Fiul Tau acum eu ma numesc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3800" dirty="0">
                <a:solidFill>
                  <a:schemeClr val="bg1"/>
                </a:solidFill>
                <a:latin typeface="+mj-lt"/>
              </a:rPr>
              <a:t>Fiul Tau eu sunt si Te slavesc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5039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4000" dirty="0">
                <a:solidFill>
                  <a:schemeClr val="bg1"/>
                </a:solidFill>
                <a:latin typeface="+mj-lt"/>
              </a:rPr>
              <a:t>/: Mare e iubirea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4000" dirty="0">
                <a:solidFill>
                  <a:schemeClr val="bg1"/>
                </a:solidFill>
                <a:latin typeface="+mj-lt"/>
              </a:rPr>
              <a:t>Mare e iubirea Ta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de-DE" sz="4000" dirty="0">
                <a:solidFill>
                  <a:schemeClr val="bg1"/>
                </a:solidFill>
                <a:latin typeface="+mj-lt"/>
              </a:rPr>
              <a:t>Tu esti viu, in Tine eu traiesc :/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7332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77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115</cp:revision>
  <dcterms:created xsi:type="dcterms:W3CDTF">2006-08-16T00:00:00Z</dcterms:created>
  <dcterms:modified xsi:type="dcterms:W3CDTF">2021-04-04T10:24:55Z</dcterms:modified>
</cp:coreProperties>
</file>