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Vrednic esti de cinste si-nchinare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Tu ne-ai inviat cu Tine, inaltam Numele Tau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Ce mare esti, si ce mari minuni faci Tu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Si in Tine noi traim, si una suntem in Tin’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Te aratam azi lumii, esti viu in noi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Si prin moartea Ta pe cruce Viata noua Tu ne-ai dat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39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Isus esti Domn, Tu esti Domn cu-adevarat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Tu esti Domnul domnilor, Tu esti viu astazi in noi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726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Esti viu in noi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Esti viu in noi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Esti viu in noi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Esti viu in noi</a:t>
            </a:r>
          </a:p>
        </p:txBody>
      </p:sp>
    </p:spTree>
    <p:extLst>
      <p:ext uri="{BB962C8B-B14F-4D97-AF65-F5344CB8AC3E}">
        <p14:creationId xmlns:p14="http://schemas.microsoft.com/office/powerpoint/2010/main" val="124714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91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113</cp:revision>
  <dcterms:created xsi:type="dcterms:W3CDTF">2006-08-16T00:00:00Z</dcterms:created>
  <dcterms:modified xsi:type="dcterms:W3CDTF">2021-04-04T10:02:54Z</dcterms:modified>
</cp:coreProperties>
</file>