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Vedeti ce dragoste Tatal nostru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Din cer ne-a aratat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Vedeti ce dragoste Tatal nostru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Din cer ne-a 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Copii ai lui Dumnezeu suntem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Copii ai lui Dumnezeu suntem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mi-a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mi-a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Copil al lui Dumnezeu sunt 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Copil al lui Dumnezeu sunt eu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2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112</cp:revision>
  <dcterms:created xsi:type="dcterms:W3CDTF">2006-08-16T00:00:00Z</dcterms:created>
  <dcterms:modified xsi:type="dcterms:W3CDTF">2021-04-02T07:22:13Z</dcterms:modified>
</cp:coreProperties>
</file>